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519" r:id="rId5"/>
    <p:sldId id="520" r:id="rId6"/>
    <p:sldId id="521" r:id="rId7"/>
    <p:sldId id="529" r:id="rId8"/>
    <p:sldId id="531" r:id="rId9"/>
    <p:sldId id="795" r:id="rId10"/>
    <p:sldId id="797" r:id="rId11"/>
    <p:sldId id="800" r:id="rId12"/>
    <p:sldId id="801" r:id="rId13"/>
    <p:sldId id="803" r:id="rId14"/>
    <p:sldId id="804" r:id="rId15"/>
    <p:sldId id="805" r:id="rId16"/>
    <p:sldId id="806" r:id="rId17"/>
    <p:sldId id="814" r:id="rId18"/>
    <p:sldId id="534" r:id="rId19"/>
    <p:sldId id="886" r:id="rId20"/>
    <p:sldId id="307" r:id="rId21"/>
    <p:sldId id="862" r:id="rId22"/>
    <p:sldId id="308" r:id="rId23"/>
    <p:sldId id="865" r:id="rId24"/>
    <p:sldId id="863" r:id="rId25"/>
    <p:sldId id="864" r:id="rId26"/>
  </p:sldIdLst>
  <p:sldSz cx="12192000" cy="6858000"/>
  <p:notesSz cx="6645275" cy="9775825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Lucida Console" panose="020B0609040504020204" pitchFamily="49" charset="0"/>
      <p:regular r:id="rId37"/>
    </p:embeddedFon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Montserrat Black" panose="00000A00000000000000" pitchFamily="2" charset="0"/>
      <p:bold r:id="rId42"/>
      <p:italic r:id="rId43"/>
      <p:boldItalic r:id="rId44"/>
    </p:embeddedFont>
  </p:embeddedFontLst>
  <p:custDataLst>
    <p:tags r:id="rId4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DE8BF54A-1323-4403-83F8-D7B5510C9D53}">
          <p14:sldIdLst>
            <p14:sldId id="519"/>
            <p14:sldId id="520"/>
            <p14:sldId id="521"/>
            <p14:sldId id="529"/>
            <p14:sldId id="531"/>
            <p14:sldId id="795"/>
            <p14:sldId id="797"/>
            <p14:sldId id="800"/>
            <p14:sldId id="801"/>
            <p14:sldId id="803"/>
            <p14:sldId id="804"/>
            <p14:sldId id="805"/>
            <p14:sldId id="806"/>
            <p14:sldId id="814"/>
            <p14:sldId id="534"/>
          </p14:sldIdLst>
        </p14:section>
        <p14:section name="Title slide" id="{C689F73B-542B-4364-BCB2-8BC4D2698A10}">
          <p14:sldIdLst>
            <p14:sldId id="886"/>
            <p14:sldId id="307"/>
            <p14:sldId id="862"/>
            <p14:sldId id="308"/>
            <p14:sldId id="865"/>
            <p14:sldId id="863"/>
            <p14:sldId id="86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79">
          <p15:clr>
            <a:srgbClr val="A4A3A4"/>
          </p15:clr>
        </p15:guide>
        <p15:guide id="2" pos="2093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07C"/>
    <a:srgbClr val="4D39C5"/>
    <a:srgbClr val="F8D237"/>
    <a:srgbClr val="FFFFFF"/>
    <a:srgbClr val="F3622C"/>
    <a:srgbClr val="31D3AE"/>
    <a:srgbClr val="004050"/>
    <a:srgbClr val="09EDB8"/>
    <a:srgbClr val="F91258"/>
    <a:srgbClr val="28CF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59" autoAdjust="0"/>
    <p:restoredTop sz="79456" autoAdjust="0"/>
  </p:normalViewPr>
  <p:slideViewPr>
    <p:cSldViewPr snapToGrid="0" snapToObjects="1" showGuides="1">
      <p:cViewPr varScale="1">
        <p:scale>
          <a:sx n="50" d="100"/>
          <a:sy n="50" d="100"/>
        </p:scale>
        <p:origin x="984" y="36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>
        <p:scale>
          <a:sx n="49" d="100"/>
          <a:sy n="49" d="100"/>
        </p:scale>
        <p:origin x="-2756" y="-52"/>
      </p:cViewPr>
      <p:guideLst>
        <p:guide orient="horz" pos="3079"/>
        <p:guide pos="209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Andrew Rogers" userId="fbd1f26338c9b5ce" providerId="LiveId" clId="{B102CC7F-F956-4870-ABB7-11A5A0A56151}"/>
    <pc:docChg chg="delSld delMainMaster modSection">
      <pc:chgData name="MarkAndrew Rogers" userId="fbd1f26338c9b5ce" providerId="LiveId" clId="{B102CC7F-F956-4870-ABB7-11A5A0A56151}" dt="2023-03-06T14:45:52.253" v="11" actId="47"/>
      <pc:docMkLst>
        <pc:docMk/>
      </pc:docMkLst>
      <pc:sldChg chg="del">
        <pc:chgData name="MarkAndrew Rogers" userId="fbd1f26338c9b5ce" providerId="LiveId" clId="{B102CC7F-F956-4870-ABB7-11A5A0A56151}" dt="2023-03-06T14:44:33.937" v="1" actId="47"/>
        <pc:sldMkLst>
          <pc:docMk/>
          <pc:sldMk cId="2576764549" sldId="802"/>
        </pc:sldMkLst>
      </pc:sldChg>
      <pc:sldChg chg="del">
        <pc:chgData name="MarkAndrew Rogers" userId="fbd1f26338c9b5ce" providerId="LiveId" clId="{B102CC7F-F956-4870-ABB7-11A5A0A56151}" dt="2023-03-06T14:45:16.353" v="3" actId="47"/>
        <pc:sldMkLst>
          <pc:docMk/>
          <pc:sldMk cId="2388870253" sldId="869"/>
        </pc:sldMkLst>
      </pc:sldChg>
      <pc:sldChg chg="del">
        <pc:chgData name="MarkAndrew Rogers" userId="fbd1f26338c9b5ce" providerId="LiveId" clId="{B102CC7F-F956-4870-ABB7-11A5A0A56151}" dt="2023-03-06T14:45:52.253" v="11" actId="47"/>
        <pc:sldMkLst>
          <pc:docMk/>
          <pc:sldMk cId="198805361" sldId="870"/>
        </pc:sldMkLst>
      </pc:sldChg>
      <pc:sldChg chg="del">
        <pc:chgData name="MarkAndrew Rogers" userId="fbd1f26338c9b5ce" providerId="LiveId" clId="{B102CC7F-F956-4870-ABB7-11A5A0A56151}" dt="2023-03-06T14:45:20.283" v="4" actId="47"/>
        <pc:sldMkLst>
          <pc:docMk/>
          <pc:sldMk cId="2448240858" sldId="871"/>
        </pc:sldMkLst>
      </pc:sldChg>
      <pc:sldChg chg="del">
        <pc:chgData name="MarkAndrew Rogers" userId="fbd1f26338c9b5ce" providerId="LiveId" clId="{B102CC7F-F956-4870-ABB7-11A5A0A56151}" dt="2023-03-06T14:45:39.952" v="8" actId="47"/>
        <pc:sldMkLst>
          <pc:docMk/>
          <pc:sldMk cId="4131898486" sldId="883"/>
        </pc:sldMkLst>
      </pc:sldChg>
      <pc:sldChg chg="del">
        <pc:chgData name="MarkAndrew Rogers" userId="fbd1f26338c9b5ce" providerId="LiveId" clId="{B102CC7F-F956-4870-ABB7-11A5A0A56151}" dt="2023-03-06T14:45:11.708" v="2" actId="47"/>
        <pc:sldMkLst>
          <pc:docMk/>
          <pc:sldMk cId="1174338889" sldId="887"/>
        </pc:sldMkLst>
      </pc:sldChg>
      <pc:sldChg chg="del">
        <pc:chgData name="MarkAndrew Rogers" userId="fbd1f26338c9b5ce" providerId="LiveId" clId="{B102CC7F-F956-4870-ABB7-11A5A0A56151}" dt="2023-03-06T14:45:24.276" v="5" actId="47"/>
        <pc:sldMkLst>
          <pc:docMk/>
          <pc:sldMk cId="3672072455" sldId="888"/>
        </pc:sldMkLst>
      </pc:sldChg>
      <pc:sldChg chg="del">
        <pc:chgData name="MarkAndrew Rogers" userId="fbd1f26338c9b5ce" providerId="LiveId" clId="{B102CC7F-F956-4870-ABB7-11A5A0A56151}" dt="2023-03-06T14:45:48.984" v="10" actId="47"/>
        <pc:sldMkLst>
          <pc:docMk/>
          <pc:sldMk cId="2264850471" sldId="890"/>
        </pc:sldMkLst>
      </pc:sldChg>
      <pc:sldChg chg="del">
        <pc:chgData name="MarkAndrew Rogers" userId="fbd1f26338c9b5ce" providerId="LiveId" clId="{B102CC7F-F956-4870-ABB7-11A5A0A56151}" dt="2023-03-06T14:45:45.183" v="9" actId="47"/>
        <pc:sldMkLst>
          <pc:docMk/>
          <pc:sldMk cId="2842525725" sldId="903"/>
        </pc:sldMkLst>
      </pc:sldChg>
      <pc:sldChg chg="del">
        <pc:chgData name="MarkAndrew Rogers" userId="fbd1f26338c9b5ce" providerId="LiveId" clId="{B102CC7F-F956-4870-ABB7-11A5A0A56151}" dt="2023-03-06T14:45:27.105" v="6" actId="47"/>
        <pc:sldMkLst>
          <pc:docMk/>
          <pc:sldMk cId="4222498675" sldId="904"/>
        </pc:sldMkLst>
      </pc:sldChg>
      <pc:sldChg chg="del">
        <pc:chgData name="MarkAndrew Rogers" userId="fbd1f26338c9b5ce" providerId="LiveId" clId="{B102CC7F-F956-4870-ABB7-11A5A0A56151}" dt="2023-03-06T14:44:29.220" v="0" actId="47"/>
        <pc:sldMkLst>
          <pc:docMk/>
          <pc:sldMk cId="1048842562" sldId="905"/>
        </pc:sldMkLst>
      </pc:sldChg>
      <pc:sldChg chg="del">
        <pc:chgData name="MarkAndrew Rogers" userId="fbd1f26338c9b5ce" providerId="LiveId" clId="{B102CC7F-F956-4870-ABB7-11A5A0A56151}" dt="2023-03-06T14:45:34.545" v="7" actId="47"/>
        <pc:sldMkLst>
          <pc:docMk/>
          <pc:sldMk cId="3768149746" sldId="906"/>
        </pc:sldMkLst>
      </pc:sldChg>
      <pc:sldMasterChg chg="del delSldLayout">
        <pc:chgData name="MarkAndrew Rogers" userId="fbd1f26338c9b5ce" providerId="LiveId" clId="{B102CC7F-F956-4870-ABB7-11A5A0A56151}" dt="2023-03-06T14:45:11.708" v="2" actId="47"/>
        <pc:sldMasterMkLst>
          <pc:docMk/>
          <pc:sldMasterMk cId="375547095" sldId="2147483910"/>
        </pc:sldMasterMkLst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3127684598" sldId="2147483911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1726541595" sldId="2147483912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1813333504" sldId="2147483913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3685413908" sldId="2147483914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3531122513" sldId="2147483915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225347115" sldId="2147483916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1474629054" sldId="2147483917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3248207525" sldId="2147483918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3487188614" sldId="2147483919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2862117843" sldId="2147483920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783174104" sldId="2147483921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1543117669" sldId="2147483922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2147115304" sldId="2147483923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3891756640" sldId="2147483924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2758100320" sldId="2147483925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3028241171" sldId="2147483926"/>
          </pc:sldLayoutMkLst>
        </pc:sldLayoutChg>
        <pc:sldLayoutChg chg="del">
          <pc:chgData name="MarkAndrew Rogers" userId="fbd1f26338c9b5ce" providerId="LiveId" clId="{B102CC7F-F956-4870-ABB7-11A5A0A56151}" dt="2023-03-06T14:45:11.708" v="2" actId="47"/>
          <pc:sldLayoutMkLst>
            <pc:docMk/>
            <pc:sldMasterMk cId="375547095" sldId="2147483910"/>
            <pc:sldLayoutMk cId="3585152524" sldId="2147483927"/>
          </pc:sldLayoutMkLst>
        </pc:sldLayoutChg>
      </pc:sldMasterChg>
    </pc:docChg>
  </pc:docChgLst>
  <pc:docChgLst>
    <pc:chgData name="Walsh, Morgan" userId="c0c4da2a-5428-43d8-bd14-a0923cd19432" providerId="ADAL" clId="{F4DE4587-9843-4D62-A5AE-A5008EF7487F}"/>
    <pc:docChg chg="modSld">
      <pc:chgData name="Walsh, Morgan" userId="c0c4da2a-5428-43d8-bd14-a0923cd19432" providerId="ADAL" clId="{F4DE4587-9843-4D62-A5AE-A5008EF7487F}" dt="2023-01-18T10:18:58.049" v="1" actId="20577"/>
      <pc:docMkLst>
        <pc:docMk/>
      </pc:docMkLst>
      <pc:sldChg chg="modSp mod modNotesTx">
        <pc:chgData name="Walsh, Morgan" userId="c0c4da2a-5428-43d8-bd14-a0923cd19432" providerId="ADAL" clId="{F4DE4587-9843-4D62-A5AE-A5008EF7487F}" dt="2023-01-18T10:18:58.049" v="1" actId="20577"/>
        <pc:sldMkLst>
          <pc:docMk/>
          <pc:sldMk cId="4131898486" sldId="883"/>
        </pc:sldMkLst>
        <pc:spChg chg="mod">
          <ac:chgData name="Walsh, Morgan" userId="c0c4da2a-5428-43d8-bd14-a0923cd19432" providerId="ADAL" clId="{F4DE4587-9843-4D62-A5AE-A5008EF7487F}" dt="2023-01-18T10:18:42.071" v="0" actId="20577"/>
          <ac:spMkLst>
            <pc:docMk/>
            <pc:sldMk cId="4131898486" sldId="883"/>
            <ac:spMk id="3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C14525-B68C-4FFD-9906-E0B1AD8A7774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5EE6FFD-2FC2-4180-813E-57EB1492163D}">
      <dgm:prSet phldrT="[Text]"/>
      <dgm:spPr/>
      <dgm:t>
        <a:bodyPr/>
        <a:lstStyle/>
        <a:p>
          <a:r>
            <a:rPr lang="en-GB" dirty="0"/>
            <a:t>1</a:t>
          </a:r>
        </a:p>
      </dgm:t>
    </dgm:pt>
    <dgm:pt modelId="{68978C7C-0A75-47DD-A09F-0B219729D757}" type="parTrans" cxnId="{BA7816C5-80BE-446F-8B61-F9C49A7125B9}">
      <dgm:prSet/>
      <dgm:spPr/>
      <dgm:t>
        <a:bodyPr/>
        <a:lstStyle/>
        <a:p>
          <a:endParaRPr lang="en-GB"/>
        </a:p>
      </dgm:t>
    </dgm:pt>
    <dgm:pt modelId="{780C8E7D-BC1B-4AE2-9C90-4AFD7511F911}" type="sibTrans" cxnId="{BA7816C5-80BE-446F-8B61-F9C49A7125B9}">
      <dgm:prSet/>
      <dgm:spPr/>
      <dgm:t>
        <a:bodyPr/>
        <a:lstStyle/>
        <a:p>
          <a:endParaRPr lang="en-GB"/>
        </a:p>
      </dgm:t>
    </dgm:pt>
    <dgm:pt modelId="{8C080210-E959-4E44-B278-4E13CD531BAA}">
      <dgm:prSet phldrT="[Text]"/>
      <dgm:spPr/>
      <dgm:t>
        <a:bodyPr/>
        <a:lstStyle/>
        <a:p>
          <a:r>
            <a:rPr lang="en-GB" b="1" dirty="0"/>
            <a:t>Code</a:t>
          </a:r>
        </a:p>
      </dgm:t>
    </dgm:pt>
    <dgm:pt modelId="{E9F735D7-0706-4D76-9D26-9011D2C82440}" type="parTrans" cxnId="{9A42F068-D314-493E-8037-9C012F115A9D}">
      <dgm:prSet/>
      <dgm:spPr/>
      <dgm:t>
        <a:bodyPr/>
        <a:lstStyle/>
        <a:p>
          <a:endParaRPr lang="en-GB"/>
        </a:p>
      </dgm:t>
    </dgm:pt>
    <dgm:pt modelId="{D711A86F-F8F0-49FA-99D2-614DA3D7B01D}" type="sibTrans" cxnId="{9A42F068-D314-493E-8037-9C012F115A9D}">
      <dgm:prSet/>
      <dgm:spPr/>
      <dgm:t>
        <a:bodyPr/>
        <a:lstStyle/>
        <a:p>
          <a:endParaRPr lang="en-GB"/>
        </a:p>
      </dgm:t>
    </dgm:pt>
    <dgm:pt modelId="{1D376780-7CDF-40CA-AC9E-89DF61BBFB16}">
      <dgm:prSet phldrT="[Text]"/>
      <dgm:spPr/>
      <dgm:t>
        <a:bodyPr/>
        <a:lstStyle/>
        <a:p>
          <a:r>
            <a:rPr lang="en-GB" dirty="0"/>
            <a:t>2</a:t>
          </a:r>
        </a:p>
      </dgm:t>
    </dgm:pt>
    <dgm:pt modelId="{791B0053-202F-4066-A085-026E346CD476}" type="parTrans" cxnId="{26EF26BC-4D78-43E3-9AF8-DCE88DB98E8D}">
      <dgm:prSet/>
      <dgm:spPr/>
      <dgm:t>
        <a:bodyPr/>
        <a:lstStyle/>
        <a:p>
          <a:endParaRPr lang="en-GB"/>
        </a:p>
      </dgm:t>
    </dgm:pt>
    <dgm:pt modelId="{6CE735DE-BB7B-4B65-984D-EA6EC8A4E346}" type="sibTrans" cxnId="{26EF26BC-4D78-43E3-9AF8-DCE88DB98E8D}">
      <dgm:prSet/>
      <dgm:spPr/>
      <dgm:t>
        <a:bodyPr/>
        <a:lstStyle/>
        <a:p>
          <a:endParaRPr lang="en-GB"/>
        </a:p>
      </dgm:t>
    </dgm:pt>
    <dgm:pt modelId="{446B2223-7C41-4D50-A275-9ADB075D3EBB}">
      <dgm:prSet phldrT="[Text]"/>
      <dgm:spPr/>
      <dgm:t>
        <a:bodyPr/>
        <a:lstStyle/>
        <a:p>
          <a:r>
            <a:rPr lang="en-GB" b="1" dirty="0"/>
            <a:t>Test</a:t>
          </a:r>
        </a:p>
      </dgm:t>
    </dgm:pt>
    <dgm:pt modelId="{6D78A427-8649-4B8E-AC99-7B3149DD4CEC}" type="parTrans" cxnId="{06659F38-F1D0-4528-A956-970CEB5E3E90}">
      <dgm:prSet/>
      <dgm:spPr/>
      <dgm:t>
        <a:bodyPr/>
        <a:lstStyle/>
        <a:p>
          <a:endParaRPr lang="en-GB"/>
        </a:p>
      </dgm:t>
    </dgm:pt>
    <dgm:pt modelId="{BAB84D7E-18F6-4C57-B1E2-AE3E333A9BA2}" type="sibTrans" cxnId="{06659F38-F1D0-4528-A956-970CEB5E3E90}">
      <dgm:prSet/>
      <dgm:spPr/>
      <dgm:t>
        <a:bodyPr/>
        <a:lstStyle/>
        <a:p>
          <a:endParaRPr lang="en-GB"/>
        </a:p>
      </dgm:t>
    </dgm:pt>
    <dgm:pt modelId="{671D4DCB-F824-488C-9C4C-482DA9C2450B}">
      <dgm:prSet phldrT="[Text]"/>
      <dgm:spPr/>
      <dgm:t>
        <a:bodyPr/>
        <a:lstStyle/>
        <a:p>
          <a:r>
            <a:rPr lang="en-GB" dirty="0"/>
            <a:t>3</a:t>
          </a:r>
        </a:p>
      </dgm:t>
    </dgm:pt>
    <dgm:pt modelId="{54437491-DE83-476E-9679-65B4847019B6}" type="parTrans" cxnId="{E2EA88AF-EAF8-4F95-A365-3E376C245CBA}">
      <dgm:prSet/>
      <dgm:spPr/>
      <dgm:t>
        <a:bodyPr/>
        <a:lstStyle/>
        <a:p>
          <a:endParaRPr lang="en-GB"/>
        </a:p>
      </dgm:t>
    </dgm:pt>
    <dgm:pt modelId="{5C6A4159-30C1-4E7F-9B3E-1C4217379E6A}" type="sibTrans" cxnId="{E2EA88AF-EAF8-4F95-A365-3E376C245CBA}">
      <dgm:prSet/>
      <dgm:spPr/>
      <dgm:t>
        <a:bodyPr/>
        <a:lstStyle/>
        <a:p>
          <a:endParaRPr lang="en-GB"/>
        </a:p>
      </dgm:t>
    </dgm:pt>
    <dgm:pt modelId="{A2651AF3-7B47-4BAC-83AE-04C4724867FE}">
      <dgm:prSet phldrT="[Text]"/>
      <dgm:spPr/>
      <dgm:t>
        <a:bodyPr/>
        <a:lstStyle/>
        <a:p>
          <a:r>
            <a:rPr lang="en-GB" b="1" dirty="0"/>
            <a:t>Refactor</a:t>
          </a:r>
        </a:p>
      </dgm:t>
    </dgm:pt>
    <dgm:pt modelId="{5FB432C0-C4DB-48A1-86FE-BDECAC2B6A79}" type="parTrans" cxnId="{A8BD60E8-CB42-4B67-BC62-CD0E55816FD2}">
      <dgm:prSet/>
      <dgm:spPr/>
      <dgm:t>
        <a:bodyPr/>
        <a:lstStyle/>
        <a:p>
          <a:endParaRPr lang="en-GB"/>
        </a:p>
      </dgm:t>
    </dgm:pt>
    <dgm:pt modelId="{CF6B1220-ECC4-4FD3-8F48-3C6E4B667C1F}" type="sibTrans" cxnId="{A8BD60E8-CB42-4B67-BC62-CD0E55816FD2}">
      <dgm:prSet/>
      <dgm:spPr/>
      <dgm:t>
        <a:bodyPr/>
        <a:lstStyle/>
        <a:p>
          <a:endParaRPr lang="en-GB"/>
        </a:p>
      </dgm:t>
    </dgm:pt>
    <dgm:pt modelId="{9A0EDFDF-9B6A-4E09-A0D7-D03C60F70B27}" type="pres">
      <dgm:prSet presAssocID="{0DC14525-B68C-4FFD-9906-E0B1AD8A7774}" presName="linearFlow" presStyleCnt="0">
        <dgm:presLayoutVars>
          <dgm:dir/>
          <dgm:animLvl val="lvl"/>
          <dgm:resizeHandles val="exact"/>
        </dgm:presLayoutVars>
      </dgm:prSet>
      <dgm:spPr/>
    </dgm:pt>
    <dgm:pt modelId="{FE1AAB57-0061-423C-A1B2-8E9B3C761791}" type="pres">
      <dgm:prSet presAssocID="{85EE6FFD-2FC2-4180-813E-57EB1492163D}" presName="composite" presStyleCnt="0"/>
      <dgm:spPr/>
    </dgm:pt>
    <dgm:pt modelId="{C3FAD1BA-E87F-4C6E-B68A-771720080920}" type="pres">
      <dgm:prSet presAssocID="{85EE6FFD-2FC2-4180-813E-57EB1492163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CC0B4F8-9745-487D-8D54-1631BE17ED06}" type="pres">
      <dgm:prSet presAssocID="{85EE6FFD-2FC2-4180-813E-57EB1492163D}" presName="descendantText" presStyleLbl="alignAcc1" presStyleIdx="0" presStyleCnt="3" custLinFactNeighborY="0">
        <dgm:presLayoutVars>
          <dgm:bulletEnabled val="1"/>
        </dgm:presLayoutVars>
      </dgm:prSet>
      <dgm:spPr/>
    </dgm:pt>
    <dgm:pt modelId="{8F26659F-D59F-4EAD-8E06-81A8ECDBE63B}" type="pres">
      <dgm:prSet presAssocID="{780C8E7D-BC1B-4AE2-9C90-4AFD7511F911}" presName="sp" presStyleCnt="0"/>
      <dgm:spPr/>
    </dgm:pt>
    <dgm:pt modelId="{5604457F-C406-4738-A70E-E7DB8E206FAC}" type="pres">
      <dgm:prSet presAssocID="{1D376780-7CDF-40CA-AC9E-89DF61BBFB16}" presName="composite" presStyleCnt="0"/>
      <dgm:spPr/>
    </dgm:pt>
    <dgm:pt modelId="{A0A90E7F-5B33-435F-848A-6E859109B25D}" type="pres">
      <dgm:prSet presAssocID="{1D376780-7CDF-40CA-AC9E-89DF61BBFB1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D562046-A829-4B2B-AA12-DE90EF8F9A8C}" type="pres">
      <dgm:prSet presAssocID="{1D376780-7CDF-40CA-AC9E-89DF61BBFB16}" presName="descendantText" presStyleLbl="alignAcc1" presStyleIdx="1" presStyleCnt="3">
        <dgm:presLayoutVars>
          <dgm:bulletEnabled val="1"/>
        </dgm:presLayoutVars>
      </dgm:prSet>
      <dgm:spPr/>
    </dgm:pt>
    <dgm:pt modelId="{056234E2-A622-47CC-ADC0-A7B2C0893496}" type="pres">
      <dgm:prSet presAssocID="{6CE735DE-BB7B-4B65-984D-EA6EC8A4E346}" presName="sp" presStyleCnt="0"/>
      <dgm:spPr/>
    </dgm:pt>
    <dgm:pt modelId="{D5086559-5348-423B-A6E5-E1559E53D214}" type="pres">
      <dgm:prSet presAssocID="{671D4DCB-F824-488C-9C4C-482DA9C2450B}" presName="composite" presStyleCnt="0"/>
      <dgm:spPr/>
    </dgm:pt>
    <dgm:pt modelId="{083E81CA-4953-4FEA-9908-EA1165F7AC1C}" type="pres">
      <dgm:prSet presAssocID="{671D4DCB-F824-488C-9C4C-482DA9C2450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A9B0B06-3F41-45E8-9268-AEDBA60F12FB}" type="pres">
      <dgm:prSet presAssocID="{671D4DCB-F824-488C-9C4C-482DA9C2450B}" presName="descendantText" presStyleLbl="alignAcc1" presStyleIdx="2" presStyleCnt="3" custLinFactNeighborY="0">
        <dgm:presLayoutVars>
          <dgm:bulletEnabled val="1"/>
        </dgm:presLayoutVars>
      </dgm:prSet>
      <dgm:spPr/>
    </dgm:pt>
  </dgm:ptLst>
  <dgm:cxnLst>
    <dgm:cxn modelId="{92CAC910-86FD-4D45-A404-3BCBC6C1A6B8}" type="presOf" srcId="{0DC14525-B68C-4FFD-9906-E0B1AD8A7774}" destId="{9A0EDFDF-9B6A-4E09-A0D7-D03C60F70B27}" srcOrd="0" destOrd="0" presId="urn:microsoft.com/office/officeart/2005/8/layout/chevron2"/>
    <dgm:cxn modelId="{06659F38-F1D0-4528-A956-970CEB5E3E90}" srcId="{1D376780-7CDF-40CA-AC9E-89DF61BBFB16}" destId="{446B2223-7C41-4D50-A275-9ADB075D3EBB}" srcOrd="0" destOrd="0" parTransId="{6D78A427-8649-4B8E-AC99-7B3149DD4CEC}" sibTransId="{BAB84D7E-18F6-4C57-B1E2-AE3E333A9BA2}"/>
    <dgm:cxn modelId="{52747D41-6E6D-4A6A-93B9-82B55F6716E4}" type="presOf" srcId="{8C080210-E959-4E44-B278-4E13CD531BAA}" destId="{1CC0B4F8-9745-487D-8D54-1631BE17ED06}" srcOrd="0" destOrd="0" presId="urn:microsoft.com/office/officeart/2005/8/layout/chevron2"/>
    <dgm:cxn modelId="{9A42F068-D314-493E-8037-9C012F115A9D}" srcId="{85EE6FFD-2FC2-4180-813E-57EB1492163D}" destId="{8C080210-E959-4E44-B278-4E13CD531BAA}" srcOrd="0" destOrd="0" parTransId="{E9F735D7-0706-4D76-9D26-9011D2C82440}" sibTransId="{D711A86F-F8F0-49FA-99D2-614DA3D7B01D}"/>
    <dgm:cxn modelId="{D2161576-5FA0-495E-9071-C64B085C9564}" type="presOf" srcId="{1D376780-7CDF-40CA-AC9E-89DF61BBFB16}" destId="{A0A90E7F-5B33-435F-848A-6E859109B25D}" srcOrd="0" destOrd="0" presId="urn:microsoft.com/office/officeart/2005/8/layout/chevron2"/>
    <dgm:cxn modelId="{AB016083-FFC2-45AA-AA71-FF3A396B9806}" type="presOf" srcId="{446B2223-7C41-4D50-A275-9ADB075D3EBB}" destId="{8D562046-A829-4B2B-AA12-DE90EF8F9A8C}" srcOrd="0" destOrd="0" presId="urn:microsoft.com/office/officeart/2005/8/layout/chevron2"/>
    <dgm:cxn modelId="{74B85090-EFA3-41F5-A3A0-58295DF1D392}" type="presOf" srcId="{85EE6FFD-2FC2-4180-813E-57EB1492163D}" destId="{C3FAD1BA-E87F-4C6E-B68A-771720080920}" srcOrd="0" destOrd="0" presId="urn:microsoft.com/office/officeart/2005/8/layout/chevron2"/>
    <dgm:cxn modelId="{E2EA88AF-EAF8-4F95-A365-3E376C245CBA}" srcId="{0DC14525-B68C-4FFD-9906-E0B1AD8A7774}" destId="{671D4DCB-F824-488C-9C4C-482DA9C2450B}" srcOrd="2" destOrd="0" parTransId="{54437491-DE83-476E-9679-65B4847019B6}" sibTransId="{5C6A4159-30C1-4E7F-9B3E-1C4217379E6A}"/>
    <dgm:cxn modelId="{26EF26BC-4D78-43E3-9AF8-DCE88DB98E8D}" srcId="{0DC14525-B68C-4FFD-9906-E0B1AD8A7774}" destId="{1D376780-7CDF-40CA-AC9E-89DF61BBFB16}" srcOrd="1" destOrd="0" parTransId="{791B0053-202F-4066-A085-026E346CD476}" sibTransId="{6CE735DE-BB7B-4B65-984D-EA6EC8A4E346}"/>
    <dgm:cxn modelId="{BA7816C5-80BE-446F-8B61-F9C49A7125B9}" srcId="{0DC14525-B68C-4FFD-9906-E0B1AD8A7774}" destId="{85EE6FFD-2FC2-4180-813E-57EB1492163D}" srcOrd="0" destOrd="0" parTransId="{68978C7C-0A75-47DD-A09F-0B219729D757}" sibTransId="{780C8E7D-BC1B-4AE2-9C90-4AFD7511F911}"/>
    <dgm:cxn modelId="{853E1DE6-9864-4965-B654-7A72A6A767BF}" type="presOf" srcId="{A2651AF3-7B47-4BAC-83AE-04C4724867FE}" destId="{CA9B0B06-3F41-45E8-9268-AEDBA60F12FB}" srcOrd="0" destOrd="0" presId="urn:microsoft.com/office/officeart/2005/8/layout/chevron2"/>
    <dgm:cxn modelId="{A8BD60E8-CB42-4B67-BC62-CD0E55816FD2}" srcId="{671D4DCB-F824-488C-9C4C-482DA9C2450B}" destId="{A2651AF3-7B47-4BAC-83AE-04C4724867FE}" srcOrd="0" destOrd="0" parTransId="{5FB432C0-C4DB-48A1-86FE-BDECAC2B6A79}" sibTransId="{CF6B1220-ECC4-4FD3-8F48-3C6E4B667C1F}"/>
    <dgm:cxn modelId="{497CCBFE-9048-4990-BC1D-37F2EE781472}" type="presOf" srcId="{671D4DCB-F824-488C-9C4C-482DA9C2450B}" destId="{083E81CA-4953-4FEA-9908-EA1165F7AC1C}" srcOrd="0" destOrd="0" presId="urn:microsoft.com/office/officeart/2005/8/layout/chevron2"/>
    <dgm:cxn modelId="{0B0351E4-9FF2-45C7-A5A6-6259639604FB}" type="presParOf" srcId="{9A0EDFDF-9B6A-4E09-A0D7-D03C60F70B27}" destId="{FE1AAB57-0061-423C-A1B2-8E9B3C761791}" srcOrd="0" destOrd="0" presId="urn:microsoft.com/office/officeart/2005/8/layout/chevron2"/>
    <dgm:cxn modelId="{9D958482-CF2D-41C0-A7A0-5B0A8BF4FD15}" type="presParOf" srcId="{FE1AAB57-0061-423C-A1B2-8E9B3C761791}" destId="{C3FAD1BA-E87F-4C6E-B68A-771720080920}" srcOrd="0" destOrd="0" presId="urn:microsoft.com/office/officeart/2005/8/layout/chevron2"/>
    <dgm:cxn modelId="{C86DB43A-B3D8-43AE-B2F0-DE241B21B79D}" type="presParOf" srcId="{FE1AAB57-0061-423C-A1B2-8E9B3C761791}" destId="{1CC0B4F8-9745-487D-8D54-1631BE17ED06}" srcOrd="1" destOrd="0" presId="urn:microsoft.com/office/officeart/2005/8/layout/chevron2"/>
    <dgm:cxn modelId="{9A8269D6-BBBB-426F-A55C-3D8182F418C4}" type="presParOf" srcId="{9A0EDFDF-9B6A-4E09-A0D7-D03C60F70B27}" destId="{8F26659F-D59F-4EAD-8E06-81A8ECDBE63B}" srcOrd="1" destOrd="0" presId="urn:microsoft.com/office/officeart/2005/8/layout/chevron2"/>
    <dgm:cxn modelId="{DD1D1AB4-55EA-4547-BF33-5DDCBBF7DACF}" type="presParOf" srcId="{9A0EDFDF-9B6A-4E09-A0D7-D03C60F70B27}" destId="{5604457F-C406-4738-A70E-E7DB8E206FAC}" srcOrd="2" destOrd="0" presId="urn:microsoft.com/office/officeart/2005/8/layout/chevron2"/>
    <dgm:cxn modelId="{795CD721-121D-48E2-B3BF-1831005ECBCD}" type="presParOf" srcId="{5604457F-C406-4738-A70E-E7DB8E206FAC}" destId="{A0A90E7F-5B33-435F-848A-6E859109B25D}" srcOrd="0" destOrd="0" presId="urn:microsoft.com/office/officeart/2005/8/layout/chevron2"/>
    <dgm:cxn modelId="{7174048D-4693-46AE-B715-DE0649785EDC}" type="presParOf" srcId="{5604457F-C406-4738-A70E-E7DB8E206FAC}" destId="{8D562046-A829-4B2B-AA12-DE90EF8F9A8C}" srcOrd="1" destOrd="0" presId="urn:microsoft.com/office/officeart/2005/8/layout/chevron2"/>
    <dgm:cxn modelId="{C46842EA-D45E-4A96-9916-E4A72615CCE6}" type="presParOf" srcId="{9A0EDFDF-9B6A-4E09-A0D7-D03C60F70B27}" destId="{056234E2-A622-47CC-ADC0-A7B2C0893496}" srcOrd="3" destOrd="0" presId="urn:microsoft.com/office/officeart/2005/8/layout/chevron2"/>
    <dgm:cxn modelId="{C0414810-2754-49DC-8160-FEED851C6E42}" type="presParOf" srcId="{9A0EDFDF-9B6A-4E09-A0D7-D03C60F70B27}" destId="{D5086559-5348-423B-A6E5-E1559E53D214}" srcOrd="4" destOrd="0" presId="urn:microsoft.com/office/officeart/2005/8/layout/chevron2"/>
    <dgm:cxn modelId="{6EC5B9B7-2313-48FC-AE31-4B8042C4B130}" type="presParOf" srcId="{D5086559-5348-423B-A6E5-E1559E53D214}" destId="{083E81CA-4953-4FEA-9908-EA1165F7AC1C}" srcOrd="0" destOrd="0" presId="urn:microsoft.com/office/officeart/2005/8/layout/chevron2"/>
    <dgm:cxn modelId="{02FDE55E-FE4D-4BAF-82CD-974EB92BA5F7}" type="presParOf" srcId="{D5086559-5348-423B-A6E5-E1559E53D214}" destId="{CA9B0B06-3F41-45E8-9268-AEDBA60F12F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C14525-B68C-4FFD-9906-E0B1AD8A7774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5EE6FFD-2FC2-4180-813E-57EB1492163D}">
      <dgm:prSet phldrT="[Text]"/>
      <dgm:spPr/>
      <dgm:t>
        <a:bodyPr/>
        <a:lstStyle/>
        <a:p>
          <a:r>
            <a:rPr lang="en-GB" dirty="0"/>
            <a:t>1</a:t>
          </a:r>
        </a:p>
      </dgm:t>
    </dgm:pt>
    <dgm:pt modelId="{68978C7C-0A75-47DD-A09F-0B219729D757}" type="parTrans" cxnId="{BA7816C5-80BE-446F-8B61-F9C49A7125B9}">
      <dgm:prSet/>
      <dgm:spPr/>
      <dgm:t>
        <a:bodyPr/>
        <a:lstStyle/>
        <a:p>
          <a:endParaRPr lang="en-GB"/>
        </a:p>
      </dgm:t>
    </dgm:pt>
    <dgm:pt modelId="{780C8E7D-BC1B-4AE2-9C90-4AFD7511F911}" type="sibTrans" cxnId="{BA7816C5-80BE-446F-8B61-F9C49A7125B9}">
      <dgm:prSet/>
      <dgm:spPr/>
      <dgm:t>
        <a:bodyPr/>
        <a:lstStyle/>
        <a:p>
          <a:endParaRPr lang="en-GB"/>
        </a:p>
      </dgm:t>
    </dgm:pt>
    <dgm:pt modelId="{8C080210-E959-4E44-B278-4E13CD531BAA}">
      <dgm:prSet phldrT="[Text]"/>
      <dgm:spPr/>
      <dgm:t>
        <a:bodyPr/>
        <a:lstStyle/>
        <a:p>
          <a:r>
            <a:rPr lang="en-GB" b="1" dirty="0"/>
            <a:t>Write tests</a:t>
          </a:r>
        </a:p>
      </dgm:t>
    </dgm:pt>
    <dgm:pt modelId="{E9F735D7-0706-4D76-9D26-9011D2C82440}" type="parTrans" cxnId="{9A42F068-D314-493E-8037-9C012F115A9D}">
      <dgm:prSet/>
      <dgm:spPr/>
      <dgm:t>
        <a:bodyPr/>
        <a:lstStyle/>
        <a:p>
          <a:endParaRPr lang="en-GB"/>
        </a:p>
      </dgm:t>
    </dgm:pt>
    <dgm:pt modelId="{D711A86F-F8F0-49FA-99D2-614DA3D7B01D}" type="sibTrans" cxnId="{9A42F068-D314-493E-8037-9C012F115A9D}">
      <dgm:prSet/>
      <dgm:spPr/>
      <dgm:t>
        <a:bodyPr/>
        <a:lstStyle/>
        <a:p>
          <a:endParaRPr lang="en-GB"/>
        </a:p>
      </dgm:t>
    </dgm:pt>
    <dgm:pt modelId="{1D376780-7CDF-40CA-AC9E-89DF61BBFB16}">
      <dgm:prSet phldrT="[Text]"/>
      <dgm:spPr/>
      <dgm:t>
        <a:bodyPr/>
        <a:lstStyle/>
        <a:p>
          <a:r>
            <a:rPr lang="en-GB" dirty="0"/>
            <a:t>2</a:t>
          </a:r>
        </a:p>
      </dgm:t>
    </dgm:pt>
    <dgm:pt modelId="{791B0053-202F-4066-A085-026E346CD476}" type="parTrans" cxnId="{26EF26BC-4D78-43E3-9AF8-DCE88DB98E8D}">
      <dgm:prSet/>
      <dgm:spPr/>
      <dgm:t>
        <a:bodyPr/>
        <a:lstStyle/>
        <a:p>
          <a:endParaRPr lang="en-GB"/>
        </a:p>
      </dgm:t>
    </dgm:pt>
    <dgm:pt modelId="{6CE735DE-BB7B-4B65-984D-EA6EC8A4E346}" type="sibTrans" cxnId="{26EF26BC-4D78-43E3-9AF8-DCE88DB98E8D}">
      <dgm:prSet/>
      <dgm:spPr/>
      <dgm:t>
        <a:bodyPr/>
        <a:lstStyle/>
        <a:p>
          <a:endParaRPr lang="en-GB"/>
        </a:p>
      </dgm:t>
    </dgm:pt>
    <dgm:pt modelId="{446B2223-7C41-4D50-A275-9ADB075D3EBB}">
      <dgm:prSet phldrT="[Text]"/>
      <dgm:spPr/>
      <dgm:t>
        <a:bodyPr/>
        <a:lstStyle/>
        <a:p>
          <a:r>
            <a:rPr lang="en-GB" b="1" dirty="0"/>
            <a:t>Code</a:t>
          </a:r>
        </a:p>
      </dgm:t>
    </dgm:pt>
    <dgm:pt modelId="{6D78A427-8649-4B8E-AC99-7B3149DD4CEC}" type="parTrans" cxnId="{06659F38-F1D0-4528-A956-970CEB5E3E90}">
      <dgm:prSet/>
      <dgm:spPr/>
      <dgm:t>
        <a:bodyPr/>
        <a:lstStyle/>
        <a:p>
          <a:endParaRPr lang="en-GB"/>
        </a:p>
      </dgm:t>
    </dgm:pt>
    <dgm:pt modelId="{BAB84D7E-18F6-4C57-B1E2-AE3E333A9BA2}" type="sibTrans" cxnId="{06659F38-F1D0-4528-A956-970CEB5E3E90}">
      <dgm:prSet/>
      <dgm:spPr/>
      <dgm:t>
        <a:bodyPr/>
        <a:lstStyle/>
        <a:p>
          <a:endParaRPr lang="en-GB"/>
        </a:p>
      </dgm:t>
    </dgm:pt>
    <dgm:pt modelId="{671D4DCB-F824-488C-9C4C-482DA9C2450B}">
      <dgm:prSet phldrT="[Text]"/>
      <dgm:spPr/>
      <dgm:t>
        <a:bodyPr/>
        <a:lstStyle/>
        <a:p>
          <a:r>
            <a:rPr lang="en-GB" dirty="0"/>
            <a:t>3</a:t>
          </a:r>
        </a:p>
      </dgm:t>
    </dgm:pt>
    <dgm:pt modelId="{54437491-DE83-476E-9679-65B4847019B6}" type="parTrans" cxnId="{E2EA88AF-EAF8-4F95-A365-3E376C245CBA}">
      <dgm:prSet/>
      <dgm:spPr/>
      <dgm:t>
        <a:bodyPr/>
        <a:lstStyle/>
        <a:p>
          <a:endParaRPr lang="en-GB"/>
        </a:p>
      </dgm:t>
    </dgm:pt>
    <dgm:pt modelId="{5C6A4159-30C1-4E7F-9B3E-1C4217379E6A}" type="sibTrans" cxnId="{E2EA88AF-EAF8-4F95-A365-3E376C245CBA}">
      <dgm:prSet/>
      <dgm:spPr/>
      <dgm:t>
        <a:bodyPr/>
        <a:lstStyle/>
        <a:p>
          <a:endParaRPr lang="en-GB"/>
        </a:p>
      </dgm:t>
    </dgm:pt>
    <dgm:pt modelId="{A2651AF3-7B47-4BAC-83AE-04C4724867FE}">
      <dgm:prSet phldrT="[Text]"/>
      <dgm:spPr/>
      <dgm:t>
        <a:bodyPr/>
        <a:lstStyle/>
        <a:p>
          <a:r>
            <a:rPr lang="en-GB" b="1" dirty="0"/>
            <a:t>Refactor</a:t>
          </a:r>
        </a:p>
      </dgm:t>
    </dgm:pt>
    <dgm:pt modelId="{5FB432C0-C4DB-48A1-86FE-BDECAC2B6A79}" type="parTrans" cxnId="{A8BD60E8-CB42-4B67-BC62-CD0E55816FD2}">
      <dgm:prSet/>
      <dgm:spPr/>
      <dgm:t>
        <a:bodyPr/>
        <a:lstStyle/>
        <a:p>
          <a:endParaRPr lang="en-GB"/>
        </a:p>
      </dgm:t>
    </dgm:pt>
    <dgm:pt modelId="{CF6B1220-ECC4-4FD3-8F48-3C6E4B667C1F}" type="sibTrans" cxnId="{A8BD60E8-CB42-4B67-BC62-CD0E55816FD2}">
      <dgm:prSet/>
      <dgm:spPr/>
      <dgm:t>
        <a:bodyPr/>
        <a:lstStyle/>
        <a:p>
          <a:endParaRPr lang="en-GB"/>
        </a:p>
      </dgm:t>
    </dgm:pt>
    <dgm:pt modelId="{9A0EDFDF-9B6A-4E09-A0D7-D03C60F70B27}" type="pres">
      <dgm:prSet presAssocID="{0DC14525-B68C-4FFD-9906-E0B1AD8A7774}" presName="linearFlow" presStyleCnt="0">
        <dgm:presLayoutVars>
          <dgm:dir/>
          <dgm:animLvl val="lvl"/>
          <dgm:resizeHandles val="exact"/>
        </dgm:presLayoutVars>
      </dgm:prSet>
      <dgm:spPr/>
    </dgm:pt>
    <dgm:pt modelId="{FE1AAB57-0061-423C-A1B2-8E9B3C761791}" type="pres">
      <dgm:prSet presAssocID="{85EE6FFD-2FC2-4180-813E-57EB1492163D}" presName="composite" presStyleCnt="0"/>
      <dgm:spPr/>
    </dgm:pt>
    <dgm:pt modelId="{C3FAD1BA-E87F-4C6E-B68A-771720080920}" type="pres">
      <dgm:prSet presAssocID="{85EE6FFD-2FC2-4180-813E-57EB1492163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1CC0B4F8-9745-487D-8D54-1631BE17ED06}" type="pres">
      <dgm:prSet presAssocID="{85EE6FFD-2FC2-4180-813E-57EB1492163D}" presName="descendantText" presStyleLbl="alignAcc1" presStyleIdx="0" presStyleCnt="3" custLinFactNeighborY="0">
        <dgm:presLayoutVars>
          <dgm:bulletEnabled val="1"/>
        </dgm:presLayoutVars>
      </dgm:prSet>
      <dgm:spPr/>
    </dgm:pt>
    <dgm:pt modelId="{8F26659F-D59F-4EAD-8E06-81A8ECDBE63B}" type="pres">
      <dgm:prSet presAssocID="{780C8E7D-BC1B-4AE2-9C90-4AFD7511F911}" presName="sp" presStyleCnt="0"/>
      <dgm:spPr/>
    </dgm:pt>
    <dgm:pt modelId="{5604457F-C406-4738-A70E-E7DB8E206FAC}" type="pres">
      <dgm:prSet presAssocID="{1D376780-7CDF-40CA-AC9E-89DF61BBFB16}" presName="composite" presStyleCnt="0"/>
      <dgm:spPr/>
    </dgm:pt>
    <dgm:pt modelId="{A0A90E7F-5B33-435F-848A-6E859109B25D}" type="pres">
      <dgm:prSet presAssocID="{1D376780-7CDF-40CA-AC9E-89DF61BBFB1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8D562046-A829-4B2B-AA12-DE90EF8F9A8C}" type="pres">
      <dgm:prSet presAssocID="{1D376780-7CDF-40CA-AC9E-89DF61BBFB16}" presName="descendantText" presStyleLbl="alignAcc1" presStyleIdx="1" presStyleCnt="3">
        <dgm:presLayoutVars>
          <dgm:bulletEnabled val="1"/>
        </dgm:presLayoutVars>
      </dgm:prSet>
      <dgm:spPr/>
    </dgm:pt>
    <dgm:pt modelId="{056234E2-A622-47CC-ADC0-A7B2C0893496}" type="pres">
      <dgm:prSet presAssocID="{6CE735DE-BB7B-4B65-984D-EA6EC8A4E346}" presName="sp" presStyleCnt="0"/>
      <dgm:spPr/>
    </dgm:pt>
    <dgm:pt modelId="{D5086559-5348-423B-A6E5-E1559E53D214}" type="pres">
      <dgm:prSet presAssocID="{671D4DCB-F824-488C-9C4C-482DA9C2450B}" presName="composite" presStyleCnt="0"/>
      <dgm:spPr/>
    </dgm:pt>
    <dgm:pt modelId="{083E81CA-4953-4FEA-9908-EA1165F7AC1C}" type="pres">
      <dgm:prSet presAssocID="{671D4DCB-F824-488C-9C4C-482DA9C2450B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CA9B0B06-3F41-45E8-9268-AEDBA60F12FB}" type="pres">
      <dgm:prSet presAssocID="{671D4DCB-F824-488C-9C4C-482DA9C2450B}" presName="descendantText" presStyleLbl="alignAcc1" presStyleIdx="2" presStyleCnt="3" custLinFactNeighborY="0">
        <dgm:presLayoutVars>
          <dgm:bulletEnabled val="1"/>
        </dgm:presLayoutVars>
      </dgm:prSet>
      <dgm:spPr/>
    </dgm:pt>
  </dgm:ptLst>
  <dgm:cxnLst>
    <dgm:cxn modelId="{92CAC910-86FD-4D45-A404-3BCBC6C1A6B8}" type="presOf" srcId="{0DC14525-B68C-4FFD-9906-E0B1AD8A7774}" destId="{9A0EDFDF-9B6A-4E09-A0D7-D03C60F70B27}" srcOrd="0" destOrd="0" presId="urn:microsoft.com/office/officeart/2005/8/layout/chevron2"/>
    <dgm:cxn modelId="{06659F38-F1D0-4528-A956-970CEB5E3E90}" srcId="{1D376780-7CDF-40CA-AC9E-89DF61BBFB16}" destId="{446B2223-7C41-4D50-A275-9ADB075D3EBB}" srcOrd="0" destOrd="0" parTransId="{6D78A427-8649-4B8E-AC99-7B3149DD4CEC}" sibTransId="{BAB84D7E-18F6-4C57-B1E2-AE3E333A9BA2}"/>
    <dgm:cxn modelId="{52747D41-6E6D-4A6A-93B9-82B55F6716E4}" type="presOf" srcId="{8C080210-E959-4E44-B278-4E13CD531BAA}" destId="{1CC0B4F8-9745-487D-8D54-1631BE17ED06}" srcOrd="0" destOrd="0" presId="urn:microsoft.com/office/officeart/2005/8/layout/chevron2"/>
    <dgm:cxn modelId="{9A42F068-D314-493E-8037-9C012F115A9D}" srcId="{85EE6FFD-2FC2-4180-813E-57EB1492163D}" destId="{8C080210-E959-4E44-B278-4E13CD531BAA}" srcOrd="0" destOrd="0" parTransId="{E9F735D7-0706-4D76-9D26-9011D2C82440}" sibTransId="{D711A86F-F8F0-49FA-99D2-614DA3D7B01D}"/>
    <dgm:cxn modelId="{D2161576-5FA0-495E-9071-C64B085C9564}" type="presOf" srcId="{1D376780-7CDF-40CA-AC9E-89DF61BBFB16}" destId="{A0A90E7F-5B33-435F-848A-6E859109B25D}" srcOrd="0" destOrd="0" presId="urn:microsoft.com/office/officeart/2005/8/layout/chevron2"/>
    <dgm:cxn modelId="{AB016083-FFC2-45AA-AA71-FF3A396B9806}" type="presOf" srcId="{446B2223-7C41-4D50-A275-9ADB075D3EBB}" destId="{8D562046-A829-4B2B-AA12-DE90EF8F9A8C}" srcOrd="0" destOrd="0" presId="urn:microsoft.com/office/officeart/2005/8/layout/chevron2"/>
    <dgm:cxn modelId="{74B85090-EFA3-41F5-A3A0-58295DF1D392}" type="presOf" srcId="{85EE6FFD-2FC2-4180-813E-57EB1492163D}" destId="{C3FAD1BA-E87F-4C6E-B68A-771720080920}" srcOrd="0" destOrd="0" presId="urn:microsoft.com/office/officeart/2005/8/layout/chevron2"/>
    <dgm:cxn modelId="{E2EA88AF-EAF8-4F95-A365-3E376C245CBA}" srcId="{0DC14525-B68C-4FFD-9906-E0B1AD8A7774}" destId="{671D4DCB-F824-488C-9C4C-482DA9C2450B}" srcOrd="2" destOrd="0" parTransId="{54437491-DE83-476E-9679-65B4847019B6}" sibTransId="{5C6A4159-30C1-4E7F-9B3E-1C4217379E6A}"/>
    <dgm:cxn modelId="{26EF26BC-4D78-43E3-9AF8-DCE88DB98E8D}" srcId="{0DC14525-B68C-4FFD-9906-E0B1AD8A7774}" destId="{1D376780-7CDF-40CA-AC9E-89DF61BBFB16}" srcOrd="1" destOrd="0" parTransId="{791B0053-202F-4066-A085-026E346CD476}" sibTransId="{6CE735DE-BB7B-4B65-984D-EA6EC8A4E346}"/>
    <dgm:cxn modelId="{BA7816C5-80BE-446F-8B61-F9C49A7125B9}" srcId="{0DC14525-B68C-4FFD-9906-E0B1AD8A7774}" destId="{85EE6FFD-2FC2-4180-813E-57EB1492163D}" srcOrd="0" destOrd="0" parTransId="{68978C7C-0A75-47DD-A09F-0B219729D757}" sibTransId="{780C8E7D-BC1B-4AE2-9C90-4AFD7511F911}"/>
    <dgm:cxn modelId="{853E1DE6-9864-4965-B654-7A72A6A767BF}" type="presOf" srcId="{A2651AF3-7B47-4BAC-83AE-04C4724867FE}" destId="{CA9B0B06-3F41-45E8-9268-AEDBA60F12FB}" srcOrd="0" destOrd="0" presId="urn:microsoft.com/office/officeart/2005/8/layout/chevron2"/>
    <dgm:cxn modelId="{A8BD60E8-CB42-4B67-BC62-CD0E55816FD2}" srcId="{671D4DCB-F824-488C-9C4C-482DA9C2450B}" destId="{A2651AF3-7B47-4BAC-83AE-04C4724867FE}" srcOrd="0" destOrd="0" parTransId="{5FB432C0-C4DB-48A1-86FE-BDECAC2B6A79}" sibTransId="{CF6B1220-ECC4-4FD3-8F48-3C6E4B667C1F}"/>
    <dgm:cxn modelId="{497CCBFE-9048-4990-BC1D-37F2EE781472}" type="presOf" srcId="{671D4DCB-F824-488C-9C4C-482DA9C2450B}" destId="{083E81CA-4953-4FEA-9908-EA1165F7AC1C}" srcOrd="0" destOrd="0" presId="urn:microsoft.com/office/officeart/2005/8/layout/chevron2"/>
    <dgm:cxn modelId="{0B0351E4-9FF2-45C7-A5A6-6259639604FB}" type="presParOf" srcId="{9A0EDFDF-9B6A-4E09-A0D7-D03C60F70B27}" destId="{FE1AAB57-0061-423C-A1B2-8E9B3C761791}" srcOrd="0" destOrd="0" presId="urn:microsoft.com/office/officeart/2005/8/layout/chevron2"/>
    <dgm:cxn modelId="{9D958482-CF2D-41C0-A7A0-5B0A8BF4FD15}" type="presParOf" srcId="{FE1AAB57-0061-423C-A1B2-8E9B3C761791}" destId="{C3FAD1BA-E87F-4C6E-B68A-771720080920}" srcOrd="0" destOrd="0" presId="urn:microsoft.com/office/officeart/2005/8/layout/chevron2"/>
    <dgm:cxn modelId="{C86DB43A-B3D8-43AE-B2F0-DE241B21B79D}" type="presParOf" srcId="{FE1AAB57-0061-423C-A1B2-8E9B3C761791}" destId="{1CC0B4F8-9745-487D-8D54-1631BE17ED06}" srcOrd="1" destOrd="0" presId="urn:microsoft.com/office/officeart/2005/8/layout/chevron2"/>
    <dgm:cxn modelId="{9A8269D6-BBBB-426F-A55C-3D8182F418C4}" type="presParOf" srcId="{9A0EDFDF-9B6A-4E09-A0D7-D03C60F70B27}" destId="{8F26659F-D59F-4EAD-8E06-81A8ECDBE63B}" srcOrd="1" destOrd="0" presId="urn:microsoft.com/office/officeart/2005/8/layout/chevron2"/>
    <dgm:cxn modelId="{DD1D1AB4-55EA-4547-BF33-5DDCBBF7DACF}" type="presParOf" srcId="{9A0EDFDF-9B6A-4E09-A0D7-D03C60F70B27}" destId="{5604457F-C406-4738-A70E-E7DB8E206FAC}" srcOrd="2" destOrd="0" presId="urn:microsoft.com/office/officeart/2005/8/layout/chevron2"/>
    <dgm:cxn modelId="{795CD721-121D-48E2-B3BF-1831005ECBCD}" type="presParOf" srcId="{5604457F-C406-4738-A70E-E7DB8E206FAC}" destId="{A0A90E7F-5B33-435F-848A-6E859109B25D}" srcOrd="0" destOrd="0" presId="urn:microsoft.com/office/officeart/2005/8/layout/chevron2"/>
    <dgm:cxn modelId="{7174048D-4693-46AE-B715-DE0649785EDC}" type="presParOf" srcId="{5604457F-C406-4738-A70E-E7DB8E206FAC}" destId="{8D562046-A829-4B2B-AA12-DE90EF8F9A8C}" srcOrd="1" destOrd="0" presId="urn:microsoft.com/office/officeart/2005/8/layout/chevron2"/>
    <dgm:cxn modelId="{C46842EA-D45E-4A96-9916-E4A72615CCE6}" type="presParOf" srcId="{9A0EDFDF-9B6A-4E09-A0D7-D03C60F70B27}" destId="{056234E2-A622-47CC-ADC0-A7B2C0893496}" srcOrd="3" destOrd="0" presId="urn:microsoft.com/office/officeart/2005/8/layout/chevron2"/>
    <dgm:cxn modelId="{C0414810-2754-49DC-8160-FEED851C6E42}" type="presParOf" srcId="{9A0EDFDF-9B6A-4E09-A0D7-D03C60F70B27}" destId="{D5086559-5348-423B-A6E5-E1559E53D214}" srcOrd="4" destOrd="0" presId="urn:microsoft.com/office/officeart/2005/8/layout/chevron2"/>
    <dgm:cxn modelId="{6EC5B9B7-2313-48FC-AE31-4B8042C4B130}" type="presParOf" srcId="{D5086559-5348-423B-A6E5-E1559E53D214}" destId="{083E81CA-4953-4FEA-9908-EA1165F7AC1C}" srcOrd="0" destOrd="0" presId="urn:microsoft.com/office/officeart/2005/8/layout/chevron2"/>
    <dgm:cxn modelId="{02FDE55E-FE4D-4BAF-82CD-974EB92BA5F7}" type="presParOf" srcId="{D5086559-5348-423B-A6E5-E1559E53D214}" destId="{CA9B0B06-3F41-45E8-9268-AEDBA60F12F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AD1BA-E87F-4C6E-B68A-771720080920}">
      <dsp:nvSpPr>
        <dsp:cNvPr id="0" name=""/>
        <dsp:cNvSpPr/>
      </dsp:nvSpPr>
      <dsp:spPr>
        <a:xfrm rot="5400000">
          <a:off x="-141545" y="141949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30677"/>
        <a:ext cx="660545" cy="283091"/>
      </dsp:txXfrm>
    </dsp:sp>
    <dsp:sp modelId="{1CC0B4F8-9745-487D-8D54-1631BE17ED06}">
      <dsp:nvSpPr>
        <dsp:cNvPr id="0" name=""/>
        <dsp:cNvSpPr/>
      </dsp:nvSpPr>
      <dsp:spPr>
        <a:xfrm rot="5400000">
          <a:off x="1488834" y="-827885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Code</a:t>
          </a:r>
        </a:p>
      </dsp:txBody>
      <dsp:txXfrm rot="-5400000">
        <a:off x="660545" y="30346"/>
        <a:ext cx="2239999" cy="553479"/>
      </dsp:txXfrm>
    </dsp:sp>
    <dsp:sp modelId="{A0A90E7F-5B33-435F-848A-6E859109B25D}">
      <dsp:nvSpPr>
        <dsp:cNvPr id="0" name=""/>
        <dsp:cNvSpPr/>
      </dsp:nvSpPr>
      <dsp:spPr>
        <a:xfrm rot="5400000">
          <a:off x="-141545" y="876074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064802"/>
        <a:ext cx="660545" cy="283091"/>
      </dsp:txXfrm>
    </dsp:sp>
    <dsp:sp modelId="{8D562046-A829-4B2B-AA12-DE90EF8F9A8C}">
      <dsp:nvSpPr>
        <dsp:cNvPr id="0" name=""/>
        <dsp:cNvSpPr/>
      </dsp:nvSpPr>
      <dsp:spPr>
        <a:xfrm rot="5400000">
          <a:off x="1488834" y="-93760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Test</a:t>
          </a:r>
        </a:p>
      </dsp:txBody>
      <dsp:txXfrm rot="-5400000">
        <a:off x="660545" y="764471"/>
        <a:ext cx="2239999" cy="553479"/>
      </dsp:txXfrm>
    </dsp:sp>
    <dsp:sp modelId="{083E81CA-4953-4FEA-9908-EA1165F7AC1C}">
      <dsp:nvSpPr>
        <dsp:cNvPr id="0" name=""/>
        <dsp:cNvSpPr/>
      </dsp:nvSpPr>
      <dsp:spPr>
        <a:xfrm rot="5400000">
          <a:off x="-141545" y="1610199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798927"/>
        <a:ext cx="660545" cy="283091"/>
      </dsp:txXfrm>
    </dsp:sp>
    <dsp:sp modelId="{CA9B0B06-3F41-45E8-9268-AEDBA60F12FB}">
      <dsp:nvSpPr>
        <dsp:cNvPr id="0" name=""/>
        <dsp:cNvSpPr/>
      </dsp:nvSpPr>
      <dsp:spPr>
        <a:xfrm rot="5400000">
          <a:off x="1488834" y="640365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Refactor</a:t>
          </a:r>
        </a:p>
      </dsp:txBody>
      <dsp:txXfrm rot="-5400000">
        <a:off x="660545" y="1498596"/>
        <a:ext cx="2239999" cy="5534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AD1BA-E87F-4C6E-B68A-771720080920}">
      <dsp:nvSpPr>
        <dsp:cNvPr id="0" name=""/>
        <dsp:cNvSpPr/>
      </dsp:nvSpPr>
      <dsp:spPr>
        <a:xfrm rot="5400000">
          <a:off x="-141545" y="141949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1</a:t>
          </a:r>
        </a:p>
      </dsp:txBody>
      <dsp:txXfrm rot="-5400000">
        <a:off x="1" y="330677"/>
        <a:ext cx="660545" cy="283091"/>
      </dsp:txXfrm>
    </dsp:sp>
    <dsp:sp modelId="{1CC0B4F8-9745-487D-8D54-1631BE17ED06}">
      <dsp:nvSpPr>
        <dsp:cNvPr id="0" name=""/>
        <dsp:cNvSpPr/>
      </dsp:nvSpPr>
      <dsp:spPr>
        <a:xfrm rot="5400000">
          <a:off x="1488834" y="-827885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Write tests</a:t>
          </a:r>
        </a:p>
      </dsp:txBody>
      <dsp:txXfrm rot="-5400000">
        <a:off x="660545" y="30346"/>
        <a:ext cx="2239999" cy="553479"/>
      </dsp:txXfrm>
    </dsp:sp>
    <dsp:sp modelId="{A0A90E7F-5B33-435F-848A-6E859109B25D}">
      <dsp:nvSpPr>
        <dsp:cNvPr id="0" name=""/>
        <dsp:cNvSpPr/>
      </dsp:nvSpPr>
      <dsp:spPr>
        <a:xfrm rot="5400000">
          <a:off x="-141545" y="876074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2</a:t>
          </a:r>
        </a:p>
      </dsp:txBody>
      <dsp:txXfrm rot="-5400000">
        <a:off x="1" y="1064802"/>
        <a:ext cx="660545" cy="283091"/>
      </dsp:txXfrm>
    </dsp:sp>
    <dsp:sp modelId="{8D562046-A829-4B2B-AA12-DE90EF8F9A8C}">
      <dsp:nvSpPr>
        <dsp:cNvPr id="0" name=""/>
        <dsp:cNvSpPr/>
      </dsp:nvSpPr>
      <dsp:spPr>
        <a:xfrm rot="5400000">
          <a:off x="1488834" y="-93760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Code</a:t>
          </a:r>
        </a:p>
      </dsp:txBody>
      <dsp:txXfrm rot="-5400000">
        <a:off x="660545" y="764471"/>
        <a:ext cx="2239999" cy="553479"/>
      </dsp:txXfrm>
    </dsp:sp>
    <dsp:sp modelId="{083E81CA-4953-4FEA-9908-EA1165F7AC1C}">
      <dsp:nvSpPr>
        <dsp:cNvPr id="0" name=""/>
        <dsp:cNvSpPr/>
      </dsp:nvSpPr>
      <dsp:spPr>
        <a:xfrm rot="5400000">
          <a:off x="-141545" y="1610199"/>
          <a:ext cx="943636" cy="66054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3</a:t>
          </a:r>
        </a:p>
      </dsp:txBody>
      <dsp:txXfrm rot="-5400000">
        <a:off x="1" y="1798927"/>
        <a:ext cx="660545" cy="283091"/>
      </dsp:txXfrm>
    </dsp:sp>
    <dsp:sp modelId="{CA9B0B06-3F41-45E8-9268-AEDBA60F12FB}">
      <dsp:nvSpPr>
        <dsp:cNvPr id="0" name=""/>
        <dsp:cNvSpPr/>
      </dsp:nvSpPr>
      <dsp:spPr>
        <a:xfrm rot="5400000">
          <a:off x="1488834" y="640365"/>
          <a:ext cx="613363" cy="22699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464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b="1" kern="1200" dirty="0"/>
            <a:t>Refactor</a:t>
          </a:r>
        </a:p>
      </dsp:txBody>
      <dsp:txXfrm rot="-5400000">
        <a:off x="660545" y="1498596"/>
        <a:ext cx="2239999" cy="553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06/03/2023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06/03/2023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990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Use the @BeforeEach and @AfterEach to prepare and destroy resources respectively required for a test, each test should have its own</a:t>
            </a:r>
          </a:p>
          <a:p>
            <a:r>
              <a:rPr lang="en-GB" dirty="0"/>
              <a:t>unique resources.</a:t>
            </a:r>
          </a:p>
          <a:p>
            <a:endParaRPr lang="en-GB" dirty="0"/>
          </a:p>
          <a:p>
            <a:r>
              <a:rPr lang="en-GB" dirty="0"/>
              <a:t>@BeforeAll and @AfterAll can also be used, the annotated methods must be static by default unless the class is annotated with @TestLifecycle(Lifecycle.PER_METHOD). Use these annotations to prepare and destroy resources required by all tests, such as a database connection.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30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284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methods most likely to be used all start</a:t>
            </a:r>
            <a:r>
              <a:rPr lang="en-GB" baseline="0" dirty="0"/>
              <a:t> </a:t>
            </a:r>
            <a:r>
              <a:rPr lang="en-GB" baseline="0" dirty="0" err="1"/>
              <a:t>assertEquals</a:t>
            </a:r>
            <a:r>
              <a:rPr lang="en-GB" baseline="0" dirty="0"/>
              <a:t>(…)</a:t>
            </a:r>
          </a:p>
          <a:p>
            <a:endParaRPr lang="en-GB" baseline="0" dirty="0"/>
          </a:p>
          <a:p>
            <a:r>
              <a:rPr lang="en-GB" baseline="0" dirty="0"/>
              <a:t>Remember the order of parameters – expected then actual. Tests that pass will still work if the parameters are the other way around. Tests that fail will still fail – however, the parameters are used in error reporting which could be confusing for other developers working on this code.</a:t>
            </a:r>
          </a:p>
          <a:p>
            <a:endParaRPr lang="en-GB" baseline="0" dirty="0"/>
          </a:p>
          <a:p>
            <a:r>
              <a:rPr lang="en-GB" baseline="0" dirty="0"/>
              <a:t>As well as overloaded </a:t>
            </a:r>
            <a:r>
              <a:rPr lang="en-GB" baseline="0" dirty="0" err="1"/>
              <a:t>assertEquals</a:t>
            </a:r>
            <a:r>
              <a:rPr lang="en-GB" baseline="0" dirty="0"/>
              <a:t> methods there are also </a:t>
            </a:r>
            <a:r>
              <a:rPr lang="en-GB" baseline="0" dirty="0" err="1"/>
              <a:t>assertArrayEquals</a:t>
            </a:r>
            <a:r>
              <a:rPr lang="en-GB" baseline="0" dirty="0"/>
              <a:t> methods.</a:t>
            </a:r>
          </a:p>
          <a:p>
            <a:endParaRPr lang="en-GB" baseline="0" dirty="0"/>
          </a:p>
          <a:p>
            <a:r>
              <a:rPr lang="en-GB" baseline="0" dirty="0"/>
              <a:t>Best practice would be to use the String version of an assert method so that the reason for failure will be stated if the assert fails.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588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assertSame</a:t>
            </a:r>
            <a:r>
              <a:rPr lang="en-GB" dirty="0"/>
              <a:t>()/</a:t>
            </a:r>
            <a:r>
              <a:rPr lang="en-GB" dirty="0" err="1"/>
              <a:t>assertNotSame</a:t>
            </a:r>
            <a:r>
              <a:rPr lang="en-GB" dirty="0"/>
              <a:t>() will determine if two objects refer to the same object.</a:t>
            </a:r>
          </a:p>
          <a:p>
            <a:endParaRPr lang="en-GB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16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b="1" dirty="0">
                <a:latin typeface="Lucida Console" panose="020B0609040504020204" pitchFamily="49" charset="0"/>
              </a:rPr>
              <a:t>try</a:t>
            </a:r>
            <a:r>
              <a:rPr lang="en-GB" dirty="0"/>
              <a:t>-</a:t>
            </a:r>
            <a:r>
              <a:rPr lang="en-GB" b="1" dirty="0">
                <a:latin typeface="Lucida Console" panose="020B0609040504020204" pitchFamily="49" charset="0"/>
              </a:rPr>
              <a:t>catch</a:t>
            </a:r>
            <a:r>
              <a:rPr lang="en-GB" dirty="0"/>
              <a:t> block uses a familiar traditional approach, and it was used in older versions of JUnit.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132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501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51161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88900" y="631825"/>
            <a:ext cx="7026275" cy="3952875"/>
          </a:xfrm>
          <a:ln/>
        </p:spPr>
      </p:sp>
      <p:sp>
        <p:nvSpPr>
          <p:cNvPr id="348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075" y="4783138"/>
            <a:ext cx="5627688" cy="1077912"/>
          </a:xfrm>
          <a:noFill/>
          <a:ln/>
        </p:spPr>
        <p:txBody>
          <a:bodyPr/>
          <a:lstStyle/>
          <a:p>
            <a:r>
              <a:rPr lang="en-US" dirty="0"/>
              <a:t>Test-driven development (TDD) is an evolutionary approach (as opposed to the revolutionary prototyping approach) to development that combines unit-testing technique with refactoring.  With this approach, you write a test before you write just enough code to </a:t>
            </a:r>
            <a:r>
              <a:rPr lang="en-US" dirty="0" err="1"/>
              <a:t>fulfil</a:t>
            </a:r>
            <a:r>
              <a:rPr lang="en-US" dirty="0"/>
              <a:t> that task.  You test to detect the defects and then </a:t>
            </a:r>
            <a:r>
              <a:rPr lang="en-US" dirty="0" err="1"/>
              <a:t>refactor</a:t>
            </a:r>
            <a:r>
              <a:rPr lang="en-US" dirty="0"/>
              <a:t> to correct the defects, and repeat this process until the tests show that you have sufficiently met with the requirements because the tests pass.  </a:t>
            </a:r>
          </a:p>
          <a:p>
            <a:r>
              <a:rPr lang="en-GB" dirty="0"/>
              <a:t>Under this approach, you </a:t>
            </a:r>
            <a:r>
              <a:rPr lang="en-GB" i="1" dirty="0"/>
              <a:t>only</a:t>
            </a:r>
            <a:r>
              <a:rPr lang="en-GB" dirty="0"/>
              <a:t> write operational code under one of 3 circumstances…</a:t>
            </a:r>
          </a:p>
          <a:p>
            <a:pPr marL="361950" indent="-180975">
              <a:spcBef>
                <a:spcPct val="25000"/>
              </a:spcBef>
              <a:buFontTx/>
              <a:buChar char="•"/>
            </a:pPr>
            <a:r>
              <a:rPr lang="en-GB" dirty="0"/>
              <a:t>You have written a test and you have not yet written the operational code to allow the test to even compile</a:t>
            </a:r>
          </a:p>
          <a:p>
            <a:pPr marL="361950" indent="-180975">
              <a:spcBef>
                <a:spcPct val="25000"/>
              </a:spcBef>
              <a:buFontTx/>
              <a:buChar char="•"/>
            </a:pPr>
            <a:r>
              <a:rPr lang="en-GB" dirty="0"/>
              <a:t>The test compiles but does not work</a:t>
            </a:r>
          </a:p>
          <a:p>
            <a:pPr marL="361950" indent="-180975">
              <a:spcBef>
                <a:spcPct val="25000"/>
              </a:spcBef>
              <a:buFontTx/>
              <a:buChar char="•"/>
            </a:pPr>
            <a:r>
              <a:rPr lang="en-GB" dirty="0"/>
              <a:t>You are refactoring behind the safety of working tests</a:t>
            </a:r>
          </a:p>
          <a:p>
            <a:pPr>
              <a:spcBef>
                <a:spcPct val="25000"/>
              </a:spcBef>
            </a:pPr>
            <a:r>
              <a:rPr lang="en-GB" dirty="0"/>
              <a:t>Now you write the absolute minimum code to allow the test to work. It is entirely normal that at some later stage you return to the operational code and </a:t>
            </a:r>
            <a:r>
              <a:rPr lang="en-GB" dirty="0" err="1"/>
              <a:t>refactor</a:t>
            </a:r>
            <a:r>
              <a:rPr lang="en-GB" dirty="0"/>
              <a:t> it. Clearly after any refactoring the tests must still pass. This brings us to the second unit test philosophy – you either write new functionality or </a:t>
            </a:r>
            <a:r>
              <a:rPr lang="en-GB" dirty="0" err="1"/>
              <a:t>refactor</a:t>
            </a:r>
            <a:r>
              <a:rPr lang="en-GB" dirty="0"/>
              <a:t> existing functionality. You never do both simultaneously.</a:t>
            </a:r>
          </a:p>
          <a:p>
            <a:pPr>
              <a:spcBef>
                <a:spcPct val="25000"/>
              </a:spcBef>
            </a:pPr>
            <a:r>
              <a:rPr lang="en-US" dirty="0"/>
              <a:t>What is the goal of TDD? One view is the goal of TDD is specification and design, and not validation.  In other words, it's a way of thinking through your design before you write code to meet with the functionality.  Another view is that TDD is a programming technique – the goal is to write clean and robust code that works.  Both arguments have merits.</a:t>
            </a:r>
          </a:p>
          <a:p>
            <a:pPr marL="361950" indent="-180975">
              <a:spcBef>
                <a:spcPct val="25000"/>
              </a:spcBef>
            </a:pPr>
            <a:endParaRPr lang="en-US" dirty="0"/>
          </a:p>
        </p:txBody>
      </p:sp>
      <p:sp>
        <p:nvSpPr>
          <p:cNvPr id="34823" name="Rectangle 4"/>
          <p:cNvSpPr>
            <a:spLocks noChangeArrowheads="1"/>
          </p:cNvSpPr>
          <p:nvPr/>
        </p:nvSpPr>
        <p:spPr bwMode="auto">
          <a:xfrm>
            <a:off x="612601" y="6579274"/>
            <a:ext cx="5627688" cy="650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marL="361950" indent="-180975">
              <a:spcBef>
                <a:spcPct val="25000"/>
              </a:spcBef>
              <a:buFontTx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02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16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0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292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unit can be a method or a class, whether a single method or class is unit tested depends upon the behaviour under test.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41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368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49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719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684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239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E470695E-BE48-4998-9B14-97E13CC27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E3E87E5D-34E0-4DCB-8D95-D4633D3ED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7103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solidFill>
              <a:srgbClr val="7E007C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6CDE2BF0-91E7-485B-A97F-FB161425F7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A1C7DD9C-A60B-43CE-8329-039A758460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E14BAE75-A59F-4107-B2A3-3F6ACF1A12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230D5001-B6AB-4C49-91C4-94F940F235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81850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C523D404-0E58-4D0D-8491-AC1529C32C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2894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6127B143-5231-4610-9951-217554D3DD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8598092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8FA06E9B-AE34-4349-8331-EBE3BDAF5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B4FE7688-C2B6-4C8F-A34E-AE60126103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7103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6F825F93-F11B-4389-98A0-9C0A12D54F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771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9A7C5CB5-743F-4E53-A51E-ED7D2232BD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57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63169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3F0975CA-B41E-4090-8E82-4462D1EDF1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28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047" y="-3252"/>
            <a:ext cx="4070352" cy="6858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accent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607AC70A-108B-4C46-8A56-AE74C6975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21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3 Section Divider">
    <p:bg>
      <p:bgPr>
        <a:solidFill>
          <a:srgbClr val="F8D2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accent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31">
            <a:extLst>
              <a:ext uri="{FF2B5EF4-FFF2-40B4-BE49-F238E27FC236}">
                <a16:creationId xmlns:a16="http://schemas.microsoft.com/office/drawing/2014/main" id="{CD860312-B622-4384-9F6E-37819511FC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62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ctivity 1">
    <p:bg>
      <p:bgPr>
        <a:solidFill>
          <a:srgbClr val="F8D2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24314807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8A1194B1-77B4-4DA6-888D-6C9B9B8C67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75B8021A-DA69-4CFB-98DA-C6E6116F9B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8" name="Graphic 31">
            <a:extLst>
              <a:ext uri="{FF2B5EF4-FFF2-40B4-BE49-F238E27FC236}">
                <a16:creationId xmlns:a16="http://schemas.microsoft.com/office/drawing/2014/main" id="{4F3434DC-05AB-4926-9663-EEC4BF8F05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71035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F916C5AA-5FB2-4ADF-9297-1E1CC5CF83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7568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368" y="562058"/>
            <a:ext cx="10648420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B8D2672C-6945-4588-AE19-1A7FA3EE0C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26" y="386374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4A167241-4152-42D5-A925-8E60A3F2B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98" y="379444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943BACDA-3B92-4B20-8341-5525BEE8C4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26" y="389277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BDB88370-DBEF-4252-BC65-D37AC40785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9126" y="377825"/>
            <a:ext cx="10768663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AEBA87CD-1577-4358-A65E-15EBE2BA4F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09" y="399109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7AB70019-4446-49BD-A6B2-57583F9948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8DE57DDA-05BA-47A2-9D62-EDFC1F68A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 userDrawn="1"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264391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74618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37CD5C16-F6BD-488C-936D-BB1C6FFD3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F6AF7261-B4C9-4E40-9A07-A7EDB72774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31">
            <a:extLst>
              <a:ext uri="{FF2B5EF4-FFF2-40B4-BE49-F238E27FC236}">
                <a16:creationId xmlns:a16="http://schemas.microsoft.com/office/drawing/2014/main" id="{D549A0DA-E535-4C0A-95EA-673E5BCC7D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908" r:id="rId2"/>
    <p:sldLayoutId id="2147483812" r:id="rId3"/>
    <p:sldLayoutId id="2147483813" r:id="rId4"/>
    <p:sldLayoutId id="2147483798" r:id="rId5"/>
    <p:sldLayoutId id="2147483907" r:id="rId6"/>
    <p:sldLayoutId id="2147483806" r:id="rId7"/>
    <p:sldLayoutId id="2147483709" r:id="rId8"/>
    <p:sldLayoutId id="2147483822" r:id="rId9"/>
    <p:sldLayoutId id="2147483802" r:id="rId10"/>
    <p:sldLayoutId id="2147483792" r:id="rId11"/>
    <p:sldLayoutId id="2147483810" r:id="rId12"/>
    <p:sldLayoutId id="2147483804" r:id="rId13"/>
    <p:sldLayoutId id="2147483821" r:id="rId14"/>
    <p:sldLayoutId id="2147483824" r:id="rId15"/>
    <p:sldLayoutId id="2147483828" r:id="rId16"/>
    <p:sldLayoutId id="2147483853" r:id="rId17"/>
    <p:sldLayoutId id="2147483899" r:id="rId18"/>
    <p:sldLayoutId id="2147483832" r:id="rId19"/>
    <p:sldLayoutId id="2147483833" r:id="rId20"/>
    <p:sldLayoutId id="2147483836" r:id="rId21"/>
    <p:sldLayoutId id="2147483852" r:id="rId22"/>
    <p:sldLayoutId id="2147483900" r:id="rId23"/>
    <p:sldLayoutId id="2147483903" r:id="rId24"/>
    <p:sldLayoutId id="2147483904" r:id="rId25"/>
    <p:sldLayoutId id="2147483902" r:id="rId26"/>
    <p:sldLayoutId id="2147483906" r:id="rId27"/>
    <p:sldLayoutId id="2147483905" r:id="rId28"/>
    <p:sldLayoutId id="2147483820" r:id="rId29"/>
    <p:sldLayoutId id="2147483842" r:id="rId30"/>
    <p:sldLayoutId id="2147483845" r:id="rId31"/>
    <p:sldLayoutId id="2147483851" r:id="rId32"/>
    <p:sldLayoutId id="2147483901" r:id="rId33"/>
    <p:sldLayoutId id="2147483650" r:id="rId34"/>
    <p:sldLayoutId id="2147483734" r:id="rId35"/>
    <p:sldLayoutId id="2147483796" r:id="rId36"/>
    <p:sldLayoutId id="2147483719" r:id="rId37"/>
    <p:sldLayoutId id="2147483721" r:id="rId38"/>
    <p:sldLayoutId id="2147483724" r:id="rId39"/>
    <p:sldLayoutId id="2147483797" r:id="rId40"/>
    <p:sldLayoutId id="2147483814" r:id="rId41"/>
    <p:sldLayoutId id="2147483909" r:id="rId42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44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44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44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44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 Testing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386926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JUnit @Before and @After annotations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42012" y="1273982"/>
            <a:ext cx="6216558" cy="526297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Car 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BeforeEach</a:t>
            </a:r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car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Car(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"Ford"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AfterEach</a:t>
            </a:r>
            <a:endParaRPr lang="en-GB" sz="1600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tearDown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car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testCarAccelerate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"@test"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GB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.accelerate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  <a:endParaRPr lang="en-GB" sz="1600" dirty="0">
              <a:latin typeface="Consolas" panose="020B0609020204030204" pitchFamily="49" charset="0"/>
            </a:endParaRPr>
          </a:p>
          <a:p>
            <a:pPr lvl="2"/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(50, </a:t>
            </a:r>
            <a:r>
              <a:rPr lang="en-GB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.getSpeed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837900" y="2318052"/>
            <a:ext cx="2118149" cy="832514"/>
          </a:xfrm>
          <a:prstGeom prst="wedgeRoundRectCallout">
            <a:avLst>
              <a:gd name="adj1" fmla="val 66247"/>
              <a:gd name="adj2" fmla="val -315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sz="1400" dirty="0">
                <a:solidFill>
                  <a:schemeClr val="tx1"/>
                </a:solidFill>
              </a:rPr>
              <a:t>arks method to run </a:t>
            </a:r>
            <a:r>
              <a:rPr lang="en-US" sz="1400" i="1" dirty="0">
                <a:solidFill>
                  <a:schemeClr val="tx1"/>
                </a:solidFill>
              </a:rPr>
              <a:t>before</a:t>
            </a:r>
            <a:r>
              <a:rPr lang="en-US" sz="1400" dirty="0">
                <a:solidFill>
                  <a:schemeClr val="tx1"/>
                </a:solidFill>
              </a:rPr>
              <a:t> each </a:t>
            </a:r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@Test</a:t>
            </a:r>
            <a:endParaRPr lang="en-GB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840176" y="3513336"/>
            <a:ext cx="2118149" cy="832514"/>
          </a:xfrm>
          <a:prstGeom prst="wedgeRoundRectCallout">
            <a:avLst>
              <a:gd name="adj1" fmla="val 66247"/>
              <a:gd name="adj2" fmla="val -315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sz="1400" dirty="0">
                <a:solidFill>
                  <a:schemeClr val="tx1"/>
                </a:solidFill>
              </a:rPr>
              <a:t>arks method to run </a:t>
            </a:r>
            <a:r>
              <a:rPr lang="en-US" sz="1400" i="1" dirty="0">
                <a:solidFill>
                  <a:schemeClr val="tx1"/>
                </a:solidFill>
              </a:rPr>
              <a:t>after</a:t>
            </a:r>
            <a:r>
              <a:rPr lang="en-US" sz="1400" dirty="0">
                <a:solidFill>
                  <a:schemeClr val="tx1"/>
                </a:solidFill>
              </a:rPr>
              <a:t> each </a:t>
            </a:r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@Test</a:t>
            </a:r>
            <a:endParaRPr lang="en-GB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6E5CF9-4B19-4C36-8884-C95E59DE3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926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389949"/>
            <a:ext cx="10648420" cy="805001"/>
          </a:xfrm>
        </p:spPr>
        <p:txBody>
          <a:bodyPr/>
          <a:lstStyle/>
          <a:p>
            <a:r>
              <a:rPr lang="en-GB" dirty="0"/>
              <a:t>Statuses of 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453" y="1191606"/>
            <a:ext cx="10886709" cy="3086786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b="1" dirty="0"/>
              <a:t>Passing: ultimately all our tests must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Failing: in TDD we always start with a test which fails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Erroring: test neither passes nor fails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Something has gone wrong, a run time error has occurred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Ignored: Using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@Test @Ignore </a:t>
            </a:r>
            <a:r>
              <a:rPr lang="en-GB" b="1" dirty="0"/>
              <a:t>annotation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344" y="4628348"/>
            <a:ext cx="4357688" cy="1879600"/>
          </a:xfrm>
          <a:prstGeom prst="rect">
            <a:avLst/>
          </a:prstGeom>
          <a:noFill/>
          <a:ln w="19050">
            <a:solidFill>
              <a:srgbClr val="004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7A9EF-DEE1-4DB5-B1F9-20BF1976CA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2482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387086"/>
            <a:ext cx="10648420" cy="805001"/>
          </a:xfrm>
        </p:spPr>
        <p:txBody>
          <a:bodyPr/>
          <a:lstStyle/>
          <a:p>
            <a:r>
              <a:rPr lang="en-GB" dirty="0"/>
              <a:t>JUnit assertion method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4666" y="1192087"/>
            <a:ext cx="11516239" cy="3498605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b="1" dirty="0"/>
              <a:t>Methods are overloaded, e.g.</a:t>
            </a: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br>
              <a:rPr lang="en-GB" b="1" dirty="0"/>
            </a:br>
            <a:endParaRPr lang="en-GB" b="1" dirty="0"/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Use String version: on failure message is displayed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Remember order: expected then actual – used in error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r>
              <a:rPr lang="en-GB" b="1" dirty="0"/>
              <a:t>Comparing doubles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94666" y="1820918"/>
            <a:ext cx="8048844" cy="1200329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(Object expected, Object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(String message, Object expected, Object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(String message,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</p:txBody>
      </p:sp>
      <p:sp>
        <p:nvSpPr>
          <p:cNvPr id="5" name="Rectangle 4"/>
          <p:cNvSpPr/>
          <p:nvPr/>
        </p:nvSpPr>
        <p:spPr>
          <a:xfrm>
            <a:off x="694666" y="4866861"/>
            <a:ext cx="7749502" cy="646331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actual,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delta)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3AE2E-377E-4A7D-B2CB-144AC0BB0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365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408025"/>
            <a:ext cx="10648420" cy="805001"/>
          </a:xfrm>
        </p:spPr>
        <p:txBody>
          <a:bodyPr/>
          <a:lstStyle/>
          <a:p>
            <a:r>
              <a:rPr lang="en-GB" dirty="0"/>
              <a:t>JUnit assertion method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9368" y="4060554"/>
            <a:ext cx="2731537" cy="439026"/>
          </a:xfrm>
        </p:spPr>
        <p:txBody>
          <a:bodyPr/>
          <a:lstStyle/>
          <a:p>
            <a:r>
              <a:rPr lang="en-GB" b="1" dirty="0"/>
              <a:t>Fail method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1209368" y="1359810"/>
            <a:ext cx="7219508" cy="2308324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assertSame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identity of reference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assertNotSame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check Boolean value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check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an object is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assertNotNull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209368" y="4797467"/>
            <a:ext cx="3327989" cy="923330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fail()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fail(String message)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B4795-A88B-401A-9614-FDC704417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324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09368" y="386677"/>
            <a:ext cx="10648420" cy="805001"/>
          </a:xfrm>
        </p:spPr>
        <p:txBody>
          <a:bodyPr/>
          <a:lstStyle/>
          <a:p>
            <a:r>
              <a:rPr lang="en-GB" dirty="0"/>
              <a:t>Testing Expected Exceptions with JUnit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1272" y="1368256"/>
            <a:ext cx="9809595" cy="1231106"/>
          </a:xfrm>
        </p:spPr>
        <p:txBody>
          <a:bodyPr/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b="1" dirty="0"/>
              <a:t>Three approaches to testing for expected exceptions:</a:t>
            </a:r>
          </a:p>
          <a:p>
            <a:pPr marL="698500" lvl="1" indent="-342900">
              <a:spcAft>
                <a:spcPts val="300"/>
              </a:spcAft>
              <a:buFont typeface="+mj-lt"/>
              <a:buAutoNum type="arabicPeriod"/>
            </a:pPr>
            <a:r>
              <a:rPr lang="en-GB" sz="1800" dirty="0"/>
              <a:t>Use the static </a:t>
            </a:r>
            <a:r>
              <a:rPr lang="en-GB" sz="1800" b="1" noProof="1">
                <a:latin typeface="Lucida Console" panose="020B0609040504020204" pitchFamily="49" charset="0"/>
              </a:rPr>
              <a:t>Assertions.assertThrows()</a:t>
            </a:r>
            <a:r>
              <a:rPr lang="en-GB" sz="1800" dirty="0"/>
              <a:t> method</a:t>
            </a:r>
          </a:p>
          <a:p>
            <a:pPr marL="698500" lvl="1" indent="-342900">
              <a:spcAft>
                <a:spcPts val="300"/>
              </a:spcAft>
              <a:buFont typeface="+mj-lt"/>
              <a:buAutoNum type="arabicPeriod"/>
            </a:pPr>
            <a:r>
              <a:rPr lang="en-GB" sz="1800" dirty="0"/>
              <a:t>Use a </a:t>
            </a:r>
            <a:r>
              <a:rPr lang="en-GB" sz="1800" b="1" dirty="0">
                <a:latin typeface="Lucida Console" panose="020B0609040504020204" pitchFamily="49" charset="0"/>
              </a:rPr>
              <a:t>try-catch</a:t>
            </a:r>
            <a:r>
              <a:rPr lang="en-GB" sz="1800" dirty="0"/>
              <a:t> block</a:t>
            </a:r>
          </a:p>
          <a:p>
            <a:endParaRPr lang="en-IN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4855545" y="2365756"/>
            <a:ext cx="6696000" cy="2246769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@Test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public void </a:t>
            </a:r>
            <a:r>
              <a:rPr lang="en-GB" altLang="en-US" sz="1300" b="1" noProof="1">
                <a:latin typeface="Lucida Console" panose="020B0609040504020204" pitchFamily="49" charset="0"/>
              </a:rPr>
              <a:t>testConstrction()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IllegalArgumentException iae = Assertions.assertThrows(IllegalArgumentException.class, () -&gt;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// code that could throw an exception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User user = null;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userService.register(user);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}, “IllegalArgumentException was expected”);</a:t>
            </a:r>
          </a:p>
          <a:p>
            <a:pPr>
              <a:lnSpc>
                <a:spcPts val="1400"/>
              </a:lnSpc>
            </a:pPr>
            <a:endParaRPr lang="en-GB" altLang="en-US" sz="1300" b="1" noProof="1">
              <a:latin typeface="Lucida Console" panose="020B0609040504020204" pitchFamily="49" charset="0"/>
            </a:endParaRP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Assertions.assertEquals(“Cannot register null object”, iae.getMessage());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55545" y="4635664"/>
            <a:ext cx="6696000" cy="1708160"/>
          </a:xfrm>
          <a:prstGeom prst="rect">
            <a:avLst/>
          </a:prstGeom>
          <a:solidFill>
            <a:schemeClr val="bg1"/>
          </a:solidFill>
          <a:ln w="19050">
            <a:solidFill>
              <a:srgbClr val="004050"/>
            </a:solidFill>
          </a:ln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@Test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public void</a:t>
            </a:r>
            <a:r>
              <a:rPr lang="en-GB" altLang="en-US" sz="1300" b="1" noProof="1">
                <a:latin typeface="Lucida Console" panose="020B0609040504020204" pitchFamily="49" charset="0"/>
              </a:rPr>
              <a:t> testExpectedException3()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</a:t>
            </a: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try</a:t>
            </a:r>
            <a:r>
              <a:rPr lang="en-GB" altLang="en-US" sz="1300" b="1" noProof="1">
                <a:latin typeface="Lucida Console" panose="020B0609040504020204" pitchFamily="49" charset="0"/>
              </a:rPr>
              <a:t>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</a:t>
            </a: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new</a:t>
            </a:r>
            <a:r>
              <a:rPr lang="en-GB" altLang="en-US" sz="1300" b="1" noProof="1">
                <a:latin typeface="Lucida Console" panose="020B0609040504020204" pitchFamily="49" charset="0"/>
              </a:rPr>
              <a:t> Employee(</a:t>
            </a:r>
            <a:r>
              <a:rPr lang="en-GB" altLang="en-US" sz="1300" b="1" noProof="1">
                <a:solidFill>
                  <a:srgbClr val="0000CC"/>
                </a:solidFill>
                <a:latin typeface="Lucida Console" panose="020B0609040504020204" pitchFamily="49" charset="0"/>
              </a:rPr>
              <a:t>"Fred"</a:t>
            </a:r>
            <a:r>
              <a:rPr lang="en-GB" altLang="en-US" sz="1300" b="1" noProof="1">
                <a:latin typeface="Lucida Console" panose="020B0609040504020204" pitchFamily="49" charset="0"/>
              </a:rPr>
              <a:t>, -1);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fail(</a:t>
            </a:r>
            <a:r>
              <a:rPr lang="en-GB" altLang="en-US" sz="1300" b="1" noProof="1">
                <a:solidFill>
                  <a:srgbClr val="0000CC"/>
                </a:solidFill>
                <a:latin typeface="Lucida Console" panose="020B0609040504020204" pitchFamily="49" charset="0"/>
              </a:rPr>
              <a:t>"Should raise exception"</a:t>
            </a:r>
            <a:r>
              <a:rPr lang="en-GB" altLang="en-US" sz="1300" b="1" noProof="1">
                <a:latin typeface="Lucida Console" panose="020B0609040504020204" pitchFamily="49" charset="0"/>
              </a:rPr>
              <a:t>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} </a:t>
            </a: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catch</a:t>
            </a:r>
            <a:r>
              <a:rPr lang="en-GB" altLang="en-US" sz="1300" b="1" noProof="1">
                <a:latin typeface="Lucida Console" panose="020B0609040504020204" pitchFamily="49" charset="0"/>
              </a:rPr>
              <a:t> (IllegalArgumentException e)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   assertThat(e.getMessage(), containsString(</a:t>
            </a:r>
            <a:r>
              <a:rPr lang="en-GB" altLang="en-US" sz="1300" b="1" noProof="1">
                <a:solidFill>
                  <a:srgbClr val="0000CC"/>
                </a:solidFill>
                <a:latin typeface="Lucida Console" panose="020B0609040504020204" pitchFamily="49" charset="0"/>
              </a:rPr>
              <a:t>"Invalid age"</a:t>
            </a:r>
            <a:r>
              <a:rPr lang="en-GB" altLang="en-US" sz="1300" b="1" noProof="1">
                <a:latin typeface="Lucida Console" panose="020B0609040504020204" pitchFamily="49" charset="0"/>
              </a:rPr>
              <a:t>));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}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4C5388-8E90-4716-BA21-82DBBF0AFDDB}"/>
              </a:ext>
            </a:extLst>
          </p:cNvPr>
          <p:cNvSpPr/>
          <p:nvPr/>
        </p:nvSpPr>
        <p:spPr>
          <a:xfrm>
            <a:off x="4054212" y="2952518"/>
            <a:ext cx="616944" cy="605928"/>
          </a:xfrm>
          <a:prstGeom prst="ellipse">
            <a:avLst/>
          </a:prstGeom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F1986C-700D-46ED-85EC-A83948AB73F1}"/>
              </a:ext>
            </a:extLst>
          </p:cNvPr>
          <p:cNvSpPr/>
          <p:nvPr/>
        </p:nvSpPr>
        <p:spPr>
          <a:xfrm>
            <a:off x="4054212" y="5186780"/>
            <a:ext cx="616944" cy="605928"/>
          </a:xfrm>
          <a:prstGeom prst="ellipse">
            <a:avLst/>
          </a:prstGeom>
          <a:ln/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A7210B-9CFE-43E1-A5B9-FAF5834DD0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7224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Please see your Exercise Guide and complete exercises 1 and 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Develop and write unit tests in Java, C#, Python and JavaScript.</a:t>
            </a:r>
          </a:p>
          <a:p>
            <a:r>
              <a:rPr lang="en-GB" dirty="0"/>
              <a:t> 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784" y="1268704"/>
            <a:ext cx="3443732" cy="2751998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760586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en-GB" dirty="0"/>
              <a:t>TDD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76237" y="5149215"/>
            <a:ext cx="6604609" cy="709613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IN" sz="2800" b="1" dirty="0"/>
              <a:t>Test-driven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335514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5231104" y="583531"/>
            <a:ext cx="6736106" cy="4959417"/>
          </a:xfrm>
        </p:spPr>
        <p:txBody>
          <a:bodyPr/>
          <a:lstStyle/>
          <a:p>
            <a:r>
              <a:rPr lang="en-US" sz="2000" cap="none" dirty="0">
                <a:latin typeface="+mn-lt"/>
              </a:rPr>
              <a:t>It is an evolutionary approach…</a:t>
            </a:r>
          </a:p>
          <a:p>
            <a:endParaRPr lang="en-US" sz="2000" cap="none" dirty="0">
              <a:latin typeface="+mn-lt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You write test before you write code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Run test to detect defect, then refactor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Repeat the process until sufficiently sure of correctness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r>
              <a:rPr lang="en-US" sz="2000" cap="none" dirty="0">
                <a:latin typeface="+mn-lt"/>
              </a:rPr>
              <a:t>What is the goal of TDD?</a:t>
            </a:r>
          </a:p>
          <a:p>
            <a:endParaRPr lang="en-US" sz="2000" cap="none" dirty="0">
              <a:latin typeface="+mn-lt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One view says it is specification and design – not validation	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It is a way of thinking through design before coding to functionality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Another view says it is a programming technique</a:t>
            </a:r>
          </a:p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goal is to write clean and robust code that works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Both arguments have merit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79095" y="1187383"/>
            <a:ext cx="3837305" cy="979488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chemeClr val="bg1"/>
                </a:solidFill>
              </a:rPr>
              <a:t>TEST-DRIVEN DEVELOPMENT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B4FE10-C4F8-4FC8-86D8-BDF2DF6A53D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046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BBD85-BCFD-40BE-8FC2-9E65BCD20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9BB4AF-5634-4FF8-9268-8D03E0AA8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TDD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FEED72-B595-4D8F-9109-00C99A97D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472" y="1289769"/>
            <a:ext cx="11516239" cy="4955354"/>
          </a:xfrm>
        </p:spPr>
        <p:txBody>
          <a:bodyPr/>
          <a:lstStyle/>
          <a:p>
            <a:r>
              <a:rPr lang="en-GB" dirty="0"/>
              <a:t>Non-TDD software development:</a:t>
            </a:r>
          </a:p>
          <a:p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The TDD way: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ECADB38-F2E6-45F4-AFAC-7C2E868AB1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9659237"/>
              </p:ext>
            </p:extLst>
          </p:nvPr>
        </p:nvGraphicFramePr>
        <p:xfrm>
          <a:off x="5909779" y="1400748"/>
          <a:ext cx="2930487" cy="241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F9B6347-8674-4ECF-8D62-BF62E06E5E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757104"/>
              </p:ext>
            </p:extLst>
          </p:nvPr>
        </p:nvGraphicFramePr>
        <p:xfrm>
          <a:off x="2979292" y="3845933"/>
          <a:ext cx="2930487" cy="24126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99267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368" y="373215"/>
            <a:ext cx="3978858" cy="805001"/>
          </a:xfrm>
        </p:spPr>
        <p:txBody>
          <a:bodyPr/>
          <a:lstStyle/>
          <a:p>
            <a:r>
              <a:rPr lang="en-GB" dirty="0"/>
              <a:t>TDD Cycle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302595" y="2461382"/>
            <a:ext cx="1417639" cy="71006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chemeClr val="bg1"/>
                </a:solidFill>
                <a:cs typeface="Arial" charset="0"/>
              </a:rPr>
              <a:t>Get the next requirement</a:t>
            </a:r>
          </a:p>
          <a:p>
            <a:pPr algn="ctr" eaLnBrk="1" hangingPunct="1">
              <a:spcBef>
                <a:spcPct val="0"/>
              </a:spcBef>
            </a:pPr>
            <a:endParaRPr lang="en-US" sz="1200" b="1" dirty="0">
              <a:solidFill>
                <a:srgbClr val="0000CC"/>
              </a:solidFill>
              <a:cs typeface="Arial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266971" y="2348860"/>
            <a:ext cx="1108075" cy="1017844"/>
          </a:xfrm>
          <a:prstGeom prst="rect">
            <a:avLst/>
          </a:prstGeom>
          <a:solidFill>
            <a:schemeClr val="hlink"/>
          </a:solidFill>
          <a:ln w="25400" algn="ctr">
            <a:solidFill>
              <a:srgbClr val="333399"/>
            </a:solidFill>
            <a:miter lim="800000"/>
            <a:headEnd/>
            <a:tailEnd/>
          </a:ln>
        </p:spPr>
        <p:txBody>
          <a:bodyPr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sz="1200" b="1" dirty="0">
              <a:solidFill>
                <a:schemeClr val="bg1"/>
              </a:solidFill>
              <a:cs typeface="Arial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sz="1200" b="1" dirty="0">
                <a:solidFill>
                  <a:schemeClr val="bg1"/>
                </a:solidFill>
                <a:cs typeface="Arial" charset="0"/>
              </a:rPr>
              <a:t>Write test from client perspective</a:t>
            </a:r>
            <a:br>
              <a:rPr lang="en-US" sz="1200" b="1" dirty="0">
                <a:solidFill>
                  <a:schemeClr val="bg1"/>
                </a:solidFill>
                <a:cs typeface="Arial" charset="0"/>
              </a:rPr>
            </a:br>
            <a:endParaRPr lang="en-US" sz="1200" b="1" dirty="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868721" y="2348860"/>
            <a:ext cx="1298575" cy="833178"/>
          </a:xfrm>
          <a:prstGeom prst="rect">
            <a:avLst/>
          </a:prstGeom>
          <a:solidFill>
            <a:srgbClr val="FFCCFF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200" b="1" dirty="0">
                <a:solidFill>
                  <a:srgbClr val="FF0000"/>
                </a:solidFill>
                <a:cs typeface="Arial" charset="0"/>
              </a:rPr>
              <a:t>Compile fails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200" b="1" dirty="0">
                <a:solidFill>
                  <a:srgbClr val="FF0000"/>
                </a:solidFill>
                <a:cs typeface="Arial" charset="0"/>
              </a:rPr>
              <a:t>Write minimum to compile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7635876" y="2348860"/>
            <a:ext cx="1913180" cy="833178"/>
          </a:xfrm>
          <a:prstGeom prst="rect">
            <a:avLst/>
          </a:prstGeom>
          <a:solidFill>
            <a:srgbClr val="FFCCFF"/>
          </a:solidFill>
          <a:ln w="25400" algn="ctr">
            <a:solidFill>
              <a:srgbClr val="FF0000"/>
            </a:solidFill>
            <a:miter lim="800000"/>
            <a:headEnd/>
            <a:tailEnd/>
          </a:ln>
        </p:spPr>
        <p:txBody>
          <a:bodyPr wrap="square"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endParaRPr lang="en-US" sz="1200" b="1" dirty="0">
              <a:solidFill>
                <a:srgbClr val="FF0000"/>
              </a:solidFill>
              <a:cs typeface="Arial" charset="0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sz="1200" b="1" dirty="0">
                <a:solidFill>
                  <a:srgbClr val="FF0000"/>
                </a:solidFill>
                <a:cs typeface="Arial" charset="0"/>
              </a:rPr>
              <a:t>Run the test.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200" b="1" dirty="0">
                <a:solidFill>
                  <a:srgbClr val="FF0000"/>
                </a:solidFill>
                <a:cs typeface="Arial" charset="0"/>
              </a:rPr>
              <a:t>It fails with red bar</a:t>
            </a:r>
          </a:p>
          <a:p>
            <a:pPr algn="ctr" eaLnBrk="1" hangingPunct="1">
              <a:spcBef>
                <a:spcPct val="0"/>
              </a:spcBef>
            </a:pPr>
            <a:endParaRPr lang="en-US" sz="1200" b="1" dirty="0">
              <a:solidFill>
                <a:srgbClr val="FF0000"/>
              </a:solidFill>
              <a:cs typeface="Arial" charset="0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7767524" y="4104766"/>
            <a:ext cx="1875583" cy="740845"/>
          </a:xfrm>
          <a:prstGeom prst="rect">
            <a:avLst/>
          </a:prstGeom>
          <a:solidFill>
            <a:srgbClr val="DFFFCD"/>
          </a:solidFill>
          <a:ln w="25400" algn="ctr">
            <a:solidFill>
              <a:srgbClr val="006600"/>
            </a:solidFill>
            <a:miter lim="800000"/>
            <a:headEnd/>
            <a:tailEnd/>
          </a:ln>
        </p:spPr>
        <p:txBody>
          <a:bodyPr wrap="square"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rgbClr val="006600"/>
                </a:solidFill>
                <a:cs typeface="Arial" charset="0"/>
              </a:rPr>
              <a:t>Do the minimum to get green bar</a:t>
            </a:r>
          </a:p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rgbClr val="006600"/>
                </a:solidFill>
                <a:cs typeface="Arial" charset="0"/>
              </a:rPr>
              <a:t>-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842751" y="4102833"/>
            <a:ext cx="2312734" cy="740845"/>
          </a:xfrm>
          <a:prstGeom prst="rect">
            <a:avLst/>
          </a:prstGeom>
          <a:solidFill>
            <a:srgbClr val="DFFFCD"/>
          </a:solidFill>
          <a:ln w="25400" algn="ctr">
            <a:solidFill>
              <a:srgbClr val="006600"/>
            </a:solidFill>
            <a:miter lim="800000"/>
            <a:headEnd/>
            <a:tailEnd/>
          </a:ln>
        </p:spPr>
        <p:txBody>
          <a:bodyPr wrap="square"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rgbClr val="006600"/>
                </a:solidFill>
                <a:cs typeface="Arial" charset="0"/>
              </a:rPr>
              <a:t>Refactor keeping bar green</a:t>
            </a:r>
          </a:p>
          <a:p>
            <a:pPr algn="ctr" eaLnBrk="1" hangingPunct="1">
              <a:spcBef>
                <a:spcPct val="0"/>
              </a:spcBef>
            </a:pPr>
            <a:endParaRPr lang="en-US" sz="1400" b="1" dirty="0">
              <a:solidFill>
                <a:srgbClr val="006600"/>
              </a:solidFill>
              <a:cs typeface="Arial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419042" y="4102833"/>
            <a:ext cx="1742883" cy="740845"/>
          </a:xfrm>
          <a:prstGeom prst="rect">
            <a:avLst/>
          </a:prstGeom>
          <a:solidFill>
            <a:srgbClr val="DFFFCD"/>
          </a:solidFill>
          <a:ln w="25400" algn="ctr">
            <a:solidFill>
              <a:srgbClr val="006600"/>
            </a:solidFill>
            <a:miter lim="800000"/>
            <a:headEnd/>
            <a:tailEnd/>
          </a:ln>
        </p:spPr>
        <p:txBody>
          <a:bodyPr wrap="square" lIns="46800" tIns="46800" rIns="46800" bIns="46800">
            <a:spAutoFit/>
          </a:bodyPr>
          <a:lstStyle/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rgbClr val="006600"/>
                </a:solidFill>
                <a:cs typeface="Arial" charset="0"/>
              </a:rPr>
              <a:t>Run all the tests again</a:t>
            </a:r>
          </a:p>
          <a:p>
            <a:pPr algn="ctr" eaLnBrk="1" hangingPunct="1">
              <a:spcBef>
                <a:spcPct val="0"/>
              </a:spcBef>
            </a:pPr>
            <a:endParaRPr lang="en-US" sz="1400" b="1" dirty="0">
              <a:solidFill>
                <a:srgbClr val="006600"/>
              </a:solidFill>
              <a:cs typeface="Arial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4F91A17-AB5B-4D93-BE75-EFAE3547E183}"/>
              </a:ext>
            </a:extLst>
          </p:cNvPr>
          <p:cNvSpPr/>
          <p:nvPr/>
        </p:nvSpPr>
        <p:spPr>
          <a:xfrm>
            <a:off x="3743884" y="2655894"/>
            <a:ext cx="468312" cy="33938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66AFA14E-A5DF-41B4-A9E8-157310CB50AB}"/>
              </a:ext>
            </a:extLst>
          </p:cNvPr>
          <p:cNvSpPr/>
          <p:nvPr/>
        </p:nvSpPr>
        <p:spPr>
          <a:xfrm>
            <a:off x="5385724" y="2655895"/>
            <a:ext cx="468312" cy="33938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27878EB-CF56-4061-AF51-B7C074B2DEEF}"/>
              </a:ext>
            </a:extLst>
          </p:cNvPr>
          <p:cNvSpPr/>
          <p:nvPr/>
        </p:nvSpPr>
        <p:spPr>
          <a:xfrm>
            <a:off x="7167564" y="2578781"/>
            <a:ext cx="468312" cy="33938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37FD50C-CE6C-49D6-93F2-5D60470F5512}"/>
              </a:ext>
            </a:extLst>
          </p:cNvPr>
          <p:cNvSpPr/>
          <p:nvPr/>
        </p:nvSpPr>
        <p:spPr>
          <a:xfrm flipH="1">
            <a:off x="4178096" y="4251509"/>
            <a:ext cx="555439" cy="40915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A9A52A9-E0A3-44D3-93A6-D0833E1FDCD4}"/>
              </a:ext>
            </a:extLst>
          </p:cNvPr>
          <p:cNvSpPr/>
          <p:nvPr/>
        </p:nvSpPr>
        <p:spPr>
          <a:xfrm rot="5400000">
            <a:off x="8167864" y="3461036"/>
            <a:ext cx="833179" cy="33938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1AB74E7-3E7D-4A0D-8A11-7A57F9E12E27}"/>
              </a:ext>
            </a:extLst>
          </p:cNvPr>
          <p:cNvSpPr/>
          <p:nvPr/>
        </p:nvSpPr>
        <p:spPr>
          <a:xfrm flipH="1">
            <a:off x="7156279" y="4251508"/>
            <a:ext cx="555439" cy="40915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81577E6-9997-4DB0-ABCB-D3C3F17D2935}"/>
              </a:ext>
            </a:extLst>
          </p:cNvPr>
          <p:cNvSpPr/>
          <p:nvPr/>
        </p:nvSpPr>
        <p:spPr>
          <a:xfrm rot="16200000">
            <a:off x="2690630" y="3437164"/>
            <a:ext cx="833179" cy="33938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77D7D-A7AF-40B1-9AB8-7F77B5CDE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63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Module 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199746" y="3908480"/>
            <a:ext cx="5718225" cy="58990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800" dirty="0"/>
              <a:t>Investigate unit testing</a:t>
            </a:r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770BC3-5877-441D-81ED-40020E901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2453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739196" y="1499394"/>
            <a:ext cx="7168324" cy="275199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cap="none" dirty="0">
                <a:latin typeface="Montserrat" panose="00000500000000000000" pitchFamily="2" charset="0"/>
              </a:rPr>
              <a:t>Helps developers </a:t>
            </a:r>
            <a:r>
              <a:rPr lang="en-GB" sz="2000" b="1" cap="none" dirty="0">
                <a:latin typeface="Montserrat" panose="00000500000000000000" pitchFamily="2" charset="0"/>
              </a:rPr>
              <a:t>understand </a:t>
            </a:r>
            <a:r>
              <a:rPr lang="en-GB" sz="2000" cap="none" dirty="0">
                <a:latin typeface="Montserrat" panose="00000500000000000000" pitchFamily="2" charset="0"/>
              </a:rPr>
              <a:t>and cover all the </a:t>
            </a:r>
            <a:r>
              <a:rPr lang="en-GB" sz="2000" b="1" cap="none" dirty="0">
                <a:latin typeface="Montserrat" panose="00000500000000000000" pitchFamily="2" charset="0"/>
              </a:rPr>
              <a:t>requirements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cap="none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cap="none" dirty="0">
                <a:latin typeface="Montserrat" panose="00000500000000000000" pitchFamily="2" charset="0"/>
              </a:rPr>
              <a:t>Is an </a:t>
            </a:r>
            <a:r>
              <a:rPr lang="en-GB" sz="2000" b="1" cap="none" dirty="0">
                <a:latin typeface="Montserrat" panose="00000500000000000000" pitchFamily="2" charset="0"/>
              </a:rPr>
              <a:t>iterative</a:t>
            </a:r>
            <a:r>
              <a:rPr lang="en-GB" sz="2000" cap="none" dirty="0">
                <a:latin typeface="Montserrat" panose="00000500000000000000" pitchFamily="2" charset="0"/>
              </a:rPr>
              <a:t> development (develops in small chunks)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cap="none" dirty="0"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cap="none" dirty="0">
                <a:latin typeface="Montserrat" panose="00000500000000000000" pitchFamily="2" charset="0"/>
              </a:rPr>
              <a:t>Catches defects early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cap="none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cap="none" dirty="0">
                <a:latin typeface="Montserrat" panose="00000500000000000000" pitchFamily="2" charset="0"/>
              </a:rPr>
              <a:t>Forces </a:t>
            </a:r>
            <a:r>
              <a:rPr lang="en-GB" sz="2000" cap="none" dirty="0">
                <a:latin typeface="Montserrat" panose="00000500000000000000" pitchFamily="2" charset="0"/>
              </a:rPr>
              <a:t>developers to </a:t>
            </a:r>
            <a:r>
              <a:rPr lang="en-GB" sz="2000" b="1" cap="none" dirty="0">
                <a:latin typeface="Montserrat" panose="00000500000000000000" pitchFamily="2" charset="0"/>
              </a:rPr>
              <a:t>write test cases!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cap="none" dirty="0">
              <a:solidFill>
                <a:schemeClr val="tx2">
                  <a:lumMod val="75000"/>
                </a:schemeClr>
              </a:solidFill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cap="none" dirty="0">
                <a:latin typeface="Montserrat" panose="00000500000000000000" pitchFamily="2" charset="0"/>
              </a:rPr>
              <a:t>Helps with the </a:t>
            </a:r>
            <a:r>
              <a:rPr lang="en-GB" sz="2000" b="1" cap="none" dirty="0">
                <a:latin typeface="Montserrat" panose="00000500000000000000" pitchFamily="2" charset="0"/>
              </a:rPr>
              <a:t>design </a:t>
            </a:r>
            <a:r>
              <a:rPr lang="en-GB" sz="2000" cap="none" dirty="0">
                <a:latin typeface="Montserrat" panose="00000500000000000000" pitchFamily="2" charset="0"/>
              </a:rPr>
              <a:t>of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cap="none" dirty="0">
              <a:latin typeface="Montserrat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cap="none" dirty="0">
                <a:latin typeface="Montserrat" panose="00000500000000000000" pitchFamily="2" charset="0"/>
              </a:rPr>
              <a:t>Acts as </a:t>
            </a:r>
            <a:r>
              <a:rPr lang="en-GB" sz="2000" b="1" cap="none" dirty="0">
                <a:latin typeface="Montserrat" panose="00000500000000000000" pitchFamily="2" charset="0"/>
              </a:rPr>
              <a:t>documentation</a:t>
            </a:r>
            <a:r>
              <a:rPr lang="en-GB" sz="2000" cap="none" dirty="0">
                <a:latin typeface="Montserrat" panose="00000500000000000000" pitchFamily="2" charset="0"/>
              </a:rPr>
              <a:t> for code</a:t>
            </a:r>
          </a:p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375920" y="1096963"/>
            <a:ext cx="3779520" cy="8048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WHY USE TDD?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A113B-799E-4D1F-95FC-EC3D46A992E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6311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body" sz="quarter" idx="10"/>
          </p:nvPr>
        </p:nvSpPr>
        <p:spPr>
          <a:xfrm>
            <a:off x="384784" y="1349984"/>
            <a:ext cx="3443732" cy="275199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Points to remember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5037137" y="1228064"/>
            <a:ext cx="6293471" cy="550801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GB" sz="1900" b="1" dirty="0"/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b="1" dirty="0"/>
              <a:t>Think about what you are trying to accomplish, </a:t>
            </a:r>
            <a:r>
              <a:rPr lang="en-GB" sz="1900" dirty="0"/>
              <a:t>not just writing an individual test</a:t>
            </a:r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1900" dirty="0"/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b="1" dirty="0"/>
              <a:t>Think of an individual test in terms expected behaviour </a:t>
            </a:r>
            <a:r>
              <a:rPr lang="en-GB" sz="1900" dirty="0"/>
              <a:t>instead of just verifying some inputs and outputs</a:t>
            </a:r>
            <a:br>
              <a:rPr lang="en-GB" sz="1900" dirty="0"/>
            </a:br>
            <a:endParaRPr lang="en-GB" sz="1900" dirty="0"/>
          </a:p>
          <a:p>
            <a:pPr>
              <a:lnSpc>
                <a:spcPct val="90000"/>
              </a:lnSpc>
            </a:pPr>
            <a:r>
              <a:rPr lang="en-GB" sz="1900" b="1" dirty="0"/>
              <a:t>Ask yourself:</a:t>
            </a:r>
            <a:endParaRPr lang="en-GB" sz="1900" dirty="0"/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How would I know the call has worked? </a:t>
            </a:r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What would I expect it to do?</a:t>
            </a:r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This determines what kind of assertions you need</a:t>
            </a:r>
          </a:p>
        </p:txBody>
      </p:sp>
    </p:spTree>
    <p:extLst>
      <p:ext uri="{BB962C8B-B14F-4D97-AF65-F5344CB8AC3E}">
        <p14:creationId xmlns:p14="http://schemas.microsoft.com/office/powerpoint/2010/main" val="298635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body" sz="quarter" idx="10"/>
          </p:nvPr>
        </p:nvSpPr>
        <p:spPr>
          <a:xfrm>
            <a:off x="384784" y="1349984"/>
            <a:ext cx="3443732" cy="275199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bg1"/>
                </a:solidFill>
              </a:rPr>
              <a:t>Points to remember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5362258" y="1248384"/>
            <a:ext cx="5803900" cy="4989856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900" b="1" dirty="0"/>
              <a:t>External dependencies you need</a:t>
            </a:r>
            <a:endParaRPr lang="en-GB" sz="1900" dirty="0"/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Use abstractions instead (dependency inversion principle)</a:t>
            </a:r>
          </a:p>
          <a:p>
            <a:pPr marL="812800" lvl="1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We will investigate this topic later</a:t>
            </a:r>
            <a:br>
              <a:rPr lang="en-GB" sz="1900" dirty="0"/>
            </a:br>
            <a:endParaRPr lang="en-GB" sz="1900" dirty="0"/>
          </a:p>
          <a:p>
            <a:pPr>
              <a:lnSpc>
                <a:spcPct val="90000"/>
              </a:lnSpc>
            </a:pPr>
            <a:r>
              <a:rPr lang="en-GB" sz="1900" b="1" dirty="0"/>
              <a:t>Check for the functions side effect</a:t>
            </a:r>
            <a:br>
              <a:rPr lang="en-GB" sz="1900" b="1" dirty="0"/>
            </a:br>
            <a:endParaRPr lang="en-GB" sz="1900" b="1" dirty="0"/>
          </a:p>
          <a:p>
            <a:pPr>
              <a:lnSpc>
                <a:spcPct val="90000"/>
              </a:lnSpc>
            </a:pPr>
            <a:r>
              <a:rPr lang="en-GB" sz="1900" b="1" dirty="0"/>
              <a:t>Always: </a:t>
            </a:r>
            <a:endParaRPr lang="en-GB" sz="1900" dirty="0"/>
          </a:p>
          <a:p>
            <a:pPr marL="522900" lvl="1" indent="-342900">
              <a:lnSpc>
                <a:spcPct val="90000"/>
              </a:lnSpc>
            </a:pPr>
            <a:r>
              <a:rPr lang="en-GB" sz="1900" dirty="0"/>
              <a:t>Write your test</a:t>
            </a:r>
          </a:p>
          <a:p>
            <a:pPr marL="522900" lvl="1" indent="-342900">
              <a:lnSpc>
                <a:spcPct val="90000"/>
              </a:lnSpc>
            </a:pPr>
            <a:r>
              <a:rPr lang="en-GB" sz="1900" dirty="0"/>
              <a:t>Watch it fail</a:t>
            </a:r>
          </a:p>
          <a:p>
            <a:pPr marL="522900" lvl="1" indent="-342900">
              <a:lnSpc>
                <a:spcPct val="90000"/>
              </a:lnSpc>
            </a:pPr>
            <a:r>
              <a:rPr lang="en-GB" sz="1900" dirty="0"/>
              <a:t>Code to pass</a:t>
            </a:r>
          </a:p>
          <a:p>
            <a:pPr marL="522900" lvl="1" indent="-342900">
              <a:lnSpc>
                <a:spcPct val="90000"/>
              </a:lnSpc>
            </a:pPr>
            <a:r>
              <a:rPr lang="en-GB" sz="1900" dirty="0"/>
              <a:t>Refactor</a:t>
            </a:r>
          </a:p>
          <a:p>
            <a:pPr lvl="1" indent="0">
              <a:lnSpc>
                <a:spcPct val="90000"/>
              </a:lnSpc>
              <a:buNone/>
            </a:pPr>
            <a:endParaRPr lang="en-GB" sz="1900" b="1" dirty="0"/>
          </a:p>
          <a:p>
            <a:pPr lvl="1" indent="0">
              <a:lnSpc>
                <a:spcPct val="90000"/>
              </a:lnSpc>
              <a:buNone/>
            </a:pPr>
            <a:r>
              <a:rPr lang="en-GB" sz="1900" b="1" dirty="0"/>
              <a:t>This is non-negotiable!</a:t>
            </a:r>
          </a:p>
          <a:p>
            <a:pPr marL="457200" indent="-457200">
              <a:lnSpc>
                <a:spcPct val="90000"/>
              </a:lnSpc>
              <a:buFont typeface="+mj-lt"/>
              <a:buAutoNum type="arabicPeriod"/>
            </a:pP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379662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5D96F-4996-4167-9A1C-F3DC10EEA4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886960" y="1290543"/>
            <a:ext cx="7020559" cy="5221129"/>
          </a:xfrm>
        </p:spPr>
        <p:txBody>
          <a:bodyPr/>
          <a:lstStyle/>
          <a:p>
            <a:r>
              <a:rPr lang="en-GB" sz="1800" cap="none" dirty="0">
                <a:solidFill>
                  <a:schemeClr val="tx1"/>
                </a:solidFill>
                <a:latin typeface="+mn-lt"/>
              </a:rPr>
              <a:t>Earlier in this course, we saw there are many types of tests which can be categorised as: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Unit testing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Integration testing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System testing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Acceptance testing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+mn-lt"/>
              </a:rPr>
              <a:t>Regression testing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sz="1800" dirty="0">
              <a:latin typeface="+mn-lt"/>
            </a:endParaRPr>
          </a:p>
          <a:p>
            <a:r>
              <a:rPr lang="en-GB" sz="1800" cap="none" dirty="0">
                <a:solidFill>
                  <a:schemeClr val="tx1"/>
                </a:solidFill>
                <a:latin typeface="+mn-lt"/>
              </a:rPr>
              <a:t>Tests should examine non-functional as well as the functional requirements.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cap="none" dirty="0">
              <a:solidFill>
                <a:schemeClr val="tx1"/>
              </a:solidFill>
              <a:latin typeface="+mn-lt"/>
            </a:endParaRPr>
          </a:p>
          <a:p>
            <a:r>
              <a:rPr lang="en-GB" sz="1800" cap="none" dirty="0">
                <a:solidFill>
                  <a:schemeClr val="tx1"/>
                </a:solidFill>
                <a:latin typeface="+mn-lt"/>
              </a:rPr>
              <a:t>In this chapter, we will investigate unit testing, which is essential for testing any it system.</a:t>
            </a:r>
          </a:p>
          <a:p>
            <a:pPr lvl="1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66078" y="1336040"/>
            <a:ext cx="3189922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WHAT ARE THE DIFFERENT TYPES OF TEST?</a:t>
            </a:r>
          </a:p>
        </p:txBody>
      </p:sp>
    </p:spTree>
    <p:extLst>
      <p:ext uri="{BB962C8B-B14F-4D97-AF65-F5344CB8AC3E}">
        <p14:creationId xmlns:p14="http://schemas.microsoft.com/office/powerpoint/2010/main" val="70217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3DE28-01EE-423F-AC5C-8517EE59A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28D6E-FBBD-4397-A90C-9864515787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3616" y="514441"/>
            <a:ext cx="7035546" cy="2751999"/>
          </a:xfrm>
        </p:spPr>
        <p:txBody>
          <a:bodyPr/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Test one thing at a time</a:t>
            </a:r>
            <a:endParaRPr lang="en-GB" sz="1800" b="1" cap="none" dirty="0">
              <a:solidFill>
                <a:schemeClr val="tx1"/>
              </a:solidFill>
              <a:latin typeface="+mn-lt"/>
              <a:ea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One method or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One aspect of that method or class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Avoid multiple tests inside one unit test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Avoid if-statements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If you feel the need for an if-statement, then create more tests!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endParaRPr lang="en-GB" sz="18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No dependency between methods in a unit test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It should not matter in which order the tests are run 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en-GB" sz="1800" b="1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Must not contain hard-coded values unless necessary </a:t>
            </a:r>
          </a:p>
          <a:p>
            <a:pPr lvl="0" fontAlgn="base">
              <a:buSzPts val="1000"/>
              <a:tabLst>
                <a:tab pos="457200" algn="l"/>
              </a:tabLst>
            </a:pPr>
            <a:endParaRPr lang="en-GB" sz="1800" b="1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Unit tests should be stateless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Unit tests should not change global data or rely on global data </a:t>
            </a:r>
            <a:endParaRPr lang="en-GB" sz="1800" dirty="0"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Calibri" panose="020F0502020204030204" pitchFamily="34" charset="0"/>
              </a:rPr>
              <a:t>Create all objects needed as new objects</a:t>
            </a:r>
            <a:endParaRPr lang="en-GB" sz="18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F1FF14-FB0C-4DA0-8FBB-0C5F7400C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6080" y="1200786"/>
            <a:ext cx="4094480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UNIT TESTING RULES!</a:t>
            </a:r>
          </a:p>
        </p:txBody>
      </p:sp>
    </p:spTree>
    <p:extLst>
      <p:ext uri="{BB962C8B-B14F-4D97-AF65-F5344CB8AC3E}">
        <p14:creationId xmlns:p14="http://schemas.microsoft.com/office/powerpoint/2010/main" val="223472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3DE28-01EE-423F-AC5C-8517EE59A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28D6E-FBBD-4397-A90C-9864515787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2304" y="496545"/>
            <a:ext cx="6818655" cy="6107455"/>
          </a:xfrm>
        </p:spPr>
        <p:txBody>
          <a:bodyPr/>
          <a:lstStyle/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Must give the same result every time for a given input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</a:rPr>
              <a:t>Relying on databases, files, web-services might change the data source</a:t>
            </a: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Must run fast!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</a:rPr>
              <a:t>Important for ci/cd</a:t>
            </a:r>
            <a:endParaRPr lang="en-GB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Encourage developers to run these frequently 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cap="none" dirty="0">
              <a:solidFill>
                <a:schemeClr val="tx1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Opening files, databases, web services not advised (prohibited)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Unit tests are not integration tests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Use a mocking framework (</a:t>
            </a:r>
            <a:r>
              <a:rPr lang="en-GB" sz="1800" i="1" dirty="0">
                <a:effectLst/>
                <a:latin typeface="+mn-lt"/>
                <a:ea typeface="Times New Roman" panose="02020603050405020304" pitchFamily="18" charset="0"/>
              </a:rPr>
              <a:t>seen later in this course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) </a:t>
            </a:r>
            <a:br>
              <a:rPr lang="en-GB" sz="1800" dirty="0">
                <a:effectLst/>
                <a:latin typeface="+mn-lt"/>
                <a:ea typeface="Times New Roman" panose="02020603050405020304" pitchFamily="18" charset="0"/>
              </a:rPr>
            </a:br>
            <a:endParaRPr lang="en-GB" sz="1800" dirty="0">
              <a:effectLst/>
              <a:latin typeface="+mn-lt"/>
              <a:ea typeface="Times New Roman" panose="02020603050405020304" pitchFamily="18" charset="0"/>
            </a:endParaRPr>
          </a:p>
          <a:p>
            <a:pPr lvl="0" fontAlgn="base">
              <a:buSzPts val="1000"/>
              <a:tabLst>
                <a:tab pos="457200" algn="l"/>
              </a:tabLst>
            </a:pPr>
            <a:r>
              <a:rPr lang="en-GB" sz="1800" b="1" cap="none" dirty="0">
                <a:solidFill>
                  <a:schemeClr val="tx1"/>
                </a:solidFill>
                <a:effectLst/>
                <a:latin typeface="+mn-lt"/>
                <a:ea typeface="Times New Roman" panose="02020603050405020304" pitchFamily="18" charset="0"/>
              </a:rPr>
              <a:t>Test scripts should be as simple as possible 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</a:rPr>
              <a:t>T</a:t>
            </a:r>
            <a:r>
              <a:rPr lang="en-GB" sz="1800" dirty="0">
                <a:effectLst/>
                <a:latin typeface="+mn-lt"/>
                <a:ea typeface="Times New Roman" panose="02020603050405020304" pitchFamily="18" charset="0"/>
              </a:rPr>
              <a:t>o read and modify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Code units have enough bugs already, don’t introduce new ones! </a:t>
            </a:r>
          </a:p>
          <a:p>
            <a:pPr marL="698500" lvl="1" indent="-342900" fontAlgn="base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GB" sz="18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Write a separate test for each branch of an if statement (two different condition, two tests required) </a:t>
            </a:r>
            <a:endParaRPr lang="en-GB" sz="1800" dirty="0"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F1FF14-FB0C-4DA0-8FBB-0C5F7400C2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5438" y="1187450"/>
            <a:ext cx="3901122" cy="8048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UNIT TESTING RULES…</a:t>
            </a:r>
          </a:p>
        </p:txBody>
      </p:sp>
    </p:spTree>
    <p:extLst>
      <p:ext uri="{BB962C8B-B14F-4D97-AF65-F5344CB8AC3E}">
        <p14:creationId xmlns:p14="http://schemas.microsoft.com/office/powerpoint/2010/main" val="3402688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Unit tests must be…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6088991" y="1991789"/>
            <a:ext cx="5718225" cy="589903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b="1" dirty="0"/>
              <a:t>Automatic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checks its own results</a:t>
            </a:r>
          </a:p>
          <a:p>
            <a:pPr marL="342900" indent="-342900">
              <a:buChar char="•"/>
            </a:pPr>
            <a:endParaRPr lang="en-US" b="1" dirty="0"/>
          </a:p>
          <a:p>
            <a:r>
              <a:rPr lang="en-US" b="1" dirty="0"/>
              <a:t>Repeatable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can be run again with the same results</a:t>
            </a:r>
          </a:p>
          <a:p>
            <a:pPr marL="342900" indent="-342900">
              <a:buChar char="•"/>
            </a:pPr>
            <a:endParaRPr lang="en-US" b="1" dirty="0"/>
          </a:p>
          <a:p>
            <a:r>
              <a:rPr lang="en-US" b="1" dirty="0"/>
              <a:t>Available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accompanies the code being tested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5740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4784" y="1242034"/>
            <a:ext cx="2998496" cy="2917842"/>
          </a:xfrm>
        </p:spPr>
        <p:txBody>
          <a:bodyPr/>
          <a:lstStyle/>
          <a:p>
            <a:r>
              <a:rPr lang="en-GB" dirty="0"/>
              <a:t>Test structure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0" y="1959275"/>
            <a:ext cx="5718225" cy="589903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b="1" dirty="0"/>
              <a:t>Arrange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Set the starting conditions</a:t>
            </a:r>
          </a:p>
          <a:p>
            <a:pPr marL="342900" indent="-342900">
              <a:buChar char="•"/>
            </a:pPr>
            <a:endParaRPr lang="en-GB" b="1" dirty="0"/>
          </a:p>
          <a:p>
            <a:r>
              <a:rPr lang="en-GB" b="1" dirty="0"/>
              <a:t>Act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Invoke the method (or property) that is being tested</a:t>
            </a:r>
          </a:p>
          <a:p>
            <a:pPr marL="342900" indent="-342900">
              <a:buChar char="•"/>
            </a:pPr>
            <a:endParaRPr lang="en-GB" b="1" dirty="0"/>
          </a:p>
          <a:p>
            <a:r>
              <a:rPr lang="en-GB" b="1" dirty="0"/>
              <a:t>Assert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Decide if the test has passed or failed</a:t>
            </a:r>
          </a:p>
          <a:p>
            <a:pPr marL="342900" indent="-342900"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60838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4784" y="1242034"/>
            <a:ext cx="3415056" cy="2917842"/>
          </a:xfrm>
        </p:spPr>
        <p:txBody>
          <a:bodyPr/>
          <a:lstStyle/>
          <a:p>
            <a:r>
              <a:rPr lang="en-GB" dirty="0"/>
              <a:t>Assertion-based Unit Testing Frameworks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00" y="2027297"/>
            <a:ext cx="5718225" cy="5899039"/>
          </a:xfr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b="1" dirty="0"/>
              <a:t>‘Family’ of testing frameworks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 err="1"/>
              <a:t>JUnit</a:t>
            </a:r>
            <a:r>
              <a:rPr lang="en-GB" dirty="0"/>
              <a:t> for Java, </a:t>
            </a:r>
            <a:r>
              <a:rPr lang="en-GB" dirty="0" err="1"/>
              <a:t>NUnit</a:t>
            </a:r>
            <a:r>
              <a:rPr lang="en-GB" dirty="0"/>
              <a:t> and </a:t>
            </a:r>
            <a:r>
              <a:rPr lang="en-GB" dirty="0" err="1"/>
              <a:t>MSTest</a:t>
            </a:r>
            <a:r>
              <a:rPr lang="en-GB" dirty="0"/>
              <a:t> for .NET, Test::Unit for Perl</a:t>
            </a:r>
          </a:p>
          <a:p>
            <a:pPr marL="342900" indent="-342900">
              <a:buChar char="•"/>
            </a:pPr>
            <a:endParaRPr lang="en-GB" b="1" dirty="0"/>
          </a:p>
          <a:p>
            <a:r>
              <a:rPr lang="en-GB" b="1" dirty="0"/>
              <a:t>Simple framework with common design to organise and run tests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Setup, Test, Assertion, Tear Down</a:t>
            </a:r>
          </a:p>
          <a:p>
            <a:pPr marL="342900" indent="-342900">
              <a:buChar char="•"/>
            </a:pPr>
            <a:endParaRPr lang="en-GB" b="1" dirty="0"/>
          </a:p>
          <a:p>
            <a:r>
              <a:rPr lang="en-GB" b="1" dirty="0"/>
              <a:t>Essential for support of Extreme Programming &amp; Test Driven Development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14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6239" y="1556247"/>
            <a:ext cx="5069521" cy="227760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dirty="0" err="1"/>
              <a:t>JUnit</a:t>
            </a:r>
            <a:r>
              <a:rPr lang="en-GB" dirty="0"/>
              <a:t> test method for Java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48533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88ECE2E70AB8B46B2C449C81E540480" ma:contentTypeVersion="16" ma:contentTypeDescription="Create a new document." ma:contentTypeScope="" ma:versionID="1df647ff451cce96fec958af0153ffba">
  <xsd:schema xmlns:xsd="http://www.w3.org/2001/XMLSchema" xmlns:xs="http://www.w3.org/2001/XMLSchema" xmlns:p="http://schemas.microsoft.com/office/2006/metadata/properties" xmlns:ns2="04dd4f8b-4e55-4b0f-90ae-c416a13e2e63" xmlns:ns3="51b58b7f-359e-418a-8fc0-c5d77d026bdc" targetNamespace="http://schemas.microsoft.com/office/2006/metadata/properties" ma:root="true" ma:fieldsID="5089fbabc7396ddc8a0ca74cb50b0683" ns2:_="" ns3:_="">
    <xsd:import namespace="04dd4f8b-4e55-4b0f-90ae-c416a13e2e63"/>
    <xsd:import namespace="51b58b7f-359e-418a-8fc0-c5d77d026b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dd4f8b-4e55-4b0f-90ae-c416a13e2e6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b58b7f-359e-418a-8fc0-c5d77d026bdc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ad02b767-6ee7-4f18-ac1f-362d437aa0cf}" ma:internalName="TaxCatchAll" ma:showField="CatchAllData" ma:web="51b58b7f-359e-418a-8fc0-c5d77d026b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4dd4f8b-4e55-4b0f-90ae-c416a13e2e63">
      <Terms xmlns="http://schemas.microsoft.com/office/infopath/2007/PartnerControls"/>
    </lcf76f155ced4ddcb4097134ff3c332f>
    <TaxCatchAll xmlns="51b58b7f-359e-418a-8fc0-c5d77d026bdc" xsi:nil="true"/>
  </documentManagement>
</p:properties>
</file>

<file path=customXml/itemProps1.xml><?xml version="1.0" encoding="utf-8"?>
<ds:datastoreItem xmlns:ds="http://schemas.openxmlformats.org/officeDocument/2006/customXml" ds:itemID="{8CF84756-A386-43E0-B1B4-C6DC152A35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B22F925-378B-4481-A7E3-BE7BAB3CE7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4dd4f8b-4e55-4b0f-90ae-c416a13e2e63"/>
    <ds:schemaRef ds:uri="51b58b7f-359e-418a-8fc0-c5d77d026b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0CB119-B021-4C23-95BA-1572CDAAE339}">
  <ds:schemaRefs>
    <ds:schemaRef ds:uri="http://schemas.microsoft.com/office/2006/metadata/properties"/>
    <ds:schemaRef ds:uri="http://schemas.microsoft.com/office/infopath/2007/PartnerControls"/>
    <ds:schemaRef ds:uri="2884942A-A8DA-48EB-B9BF-C678FA91402D"/>
    <ds:schemaRef ds:uri="04dd4f8b-4e55-4b0f-90ae-c416a13e2e63"/>
    <ds:schemaRef ds:uri="51b58b7f-359e-418a-8fc0-c5d77d026bd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4729</TotalTime>
  <Words>1700</Words>
  <Application>Microsoft Office PowerPoint</Application>
  <PresentationFormat>Widescreen</PresentationFormat>
  <Paragraphs>290</Paragraphs>
  <Slides>22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Calibri</vt:lpstr>
      <vt:lpstr>Arial</vt:lpstr>
      <vt:lpstr>Montserrat Black</vt:lpstr>
      <vt:lpstr>Montserrat</vt:lpstr>
      <vt:lpstr>Courier New</vt:lpstr>
      <vt:lpstr>Consolas</vt:lpstr>
      <vt:lpstr>Lucida Console</vt:lpstr>
      <vt:lpstr>Master</vt:lpstr>
      <vt:lpstr>Unit Testing</vt:lpstr>
      <vt:lpstr>PowerPoint Presentation</vt:lpstr>
      <vt:lpstr>WHAT ARE THE DIFFERENT TYPES OF TEST?</vt:lpstr>
      <vt:lpstr>UNIT TESTING RULES!</vt:lpstr>
      <vt:lpstr>UNIT TESTING RULES…</vt:lpstr>
      <vt:lpstr>PowerPoint Presentation</vt:lpstr>
      <vt:lpstr>PowerPoint Presentation</vt:lpstr>
      <vt:lpstr>PowerPoint Presentation</vt:lpstr>
      <vt:lpstr>JUnit test method for Java</vt:lpstr>
      <vt:lpstr>JUnit @Before and @After annotations</vt:lpstr>
      <vt:lpstr>Statuses of a test</vt:lpstr>
      <vt:lpstr>JUnit assertion method 1</vt:lpstr>
      <vt:lpstr>JUnit assertion method 2</vt:lpstr>
      <vt:lpstr>Testing Expected Exceptions with JUnit</vt:lpstr>
      <vt:lpstr>PowerPoint Presentation</vt:lpstr>
      <vt:lpstr>TDD</vt:lpstr>
      <vt:lpstr>TEST-DRIVEN DEVELOPMENT</vt:lpstr>
      <vt:lpstr>TDD</vt:lpstr>
      <vt:lpstr>TDD Cycle</vt:lpstr>
      <vt:lpstr>WHY USE TDD?</vt:lpstr>
      <vt:lpstr>PowerPoint Presentation</vt:lpstr>
      <vt:lpstr>PowerPoint Presentation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MarkAndrew Rogers</cp:lastModifiedBy>
  <cp:revision>384</cp:revision>
  <cp:lastPrinted>2019-07-03T09:46:41Z</cp:lastPrinted>
  <dcterms:created xsi:type="dcterms:W3CDTF">2019-09-05T08:17:12Z</dcterms:created>
  <dcterms:modified xsi:type="dcterms:W3CDTF">2023-03-06T14:45:58Z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hapter">
    <vt:lpwstr>1</vt:lpwstr>
  </property>
  <property fmtid="{D5CDD505-2E9C-101B-9397-08002B2CF9AE}" pid="3" name="ContentTypeId">
    <vt:lpwstr>0x010100488ECE2E70AB8B46B2C449C81E540480</vt:lpwstr>
  </property>
  <property fmtid="{D5CDD505-2E9C-101B-9397-08002B2CF9AE}" pid="4" name="BookType">
    <vt:lpwstr>4</vt:lpwstr>
  </property>
</Properties>
</file>